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3" r:id="rId2"/>
  </p:sldMasterIdLst>
  <p:notesMasterIdLst>
    <p:notesMasterId r:id="rId4"/>
  </p:notesMasterIdLst>
  <p:sldIdLst>
    <p:sldId id="259" r:id="rId3"/>
  </p:sldIdLst>
  <p:sldSz cx="9906000" cy="6858000" type="A4"/>
  <p:notesSz cx="6735763" cy="9866313"/>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3" userDrawn="1">
          <p15:clr>
            <a:srgbClr val="A4A3A4"/>
          </p15:clr>
        </p15:guide>
        <p15:guide id="2" pos="309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橿原 義信" initials="橿原" lastIdx="1" clrIdx="0"/>
  <p:cmAuthor id="2" name="観光庁加藤" initials="加藤" lastIdx="2" clrIdx="1"/>
  <p:cmAuthor id="3" name="ㅤ" initials="ㅤ" lastIdx="2" clrIdx="2"/>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0C0"/>
    <a:srgbClr val="72A376"/>
    <a:srgbClr val="D47C7C"/>
    <a:srgbClr val="FDE11C"/>
    <a:srgbClr val="F6D57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DBED569-4797-4DF1-A0F4-6AAB3CD982D8}" styleName="浅色样式 3 - 强调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073A0DAA-6AF3-43AB-8588-CEC1D06C72B9}" styleName="スタイル (中間)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中間スタイル 2 - アクセント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750"/>
    <p:restoredTop sz="94710" autoAdjust="0"/>
  </p:normalViewPr>
  <p:slideViewPr>
    <p:cSldViewPr snapToGrid="0" showGuides="1">
      <p:cViewPr varScale="1">
        <p:scale>
          <a:sx n="63" d="100"/>
          <a:sy n="63" d="100"/>
        </p:scale>
        <p:origin x="1376" y="172"/>
      </p:cViewPr>
      <p:guideLst>
        <p:guide orient="horz" pos="2183"/>
        <p:guide pos="309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commentAuthors" Target="commentAuthors.xml"/><Relationship Id="rId4" Type="http://schemas.openxmlformats.org/officeDocument/2006/relationships/notesMaster" Target="notesMasters/notesMaster1.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23" name="ヘッダー プレースホルダー 1"/>
          <p:cNvSpPr>
            <a:spLocks noGrp="1"/>
          </p:cNvSpPr>
          <p:nvPr>
            <p:ph type="hdr" sz="quarter"/>
          </p:nvPr>
        </p:nvSpPr>
        <p:spPr>
          <a:xfrm>
            <a:off x="0" y="0"/>
            <a:ext cx="2918831" cy="493316"/>
          </a:xfrm>
          <a:prstGeom prst="rect">
            <a:avLst/>
          </a:prstGeom>
        </p:spPr>
        <p:txBody>
          <a:bodyPr vert="horz" lIns="91425" tIns="45712" rIns="91425" bIns="45712" rtlCol="0"/>
          <a:lstStyle>
            <a:lvl1pPr algn="l">
              <a:defRPr sz="1200"/>
            </a:lvl1pPr>
          </a:lstStyle>
          <a:p>
            <a:endParaRPr kumimoji="1" lang="ja-JP" altLang="en-US"/>
          </a:p>
        </p:txBody>
      </p:sp>
      <p:sp>
        <p:nvSpPr>
          <p:cNvPr id="1124" name="日付プレースホルダー 2"/>
          <p:cNvSpPr>
            <a:spLocks noGrp="1"/>
          </p:cNvSpPr>
          <p:nvPr>
            <p:ph type="dt" idx="1"/>
          </p:nvPr>
        </p:nvSpPr>
        <p:spPr>
          <a:xfrm>
            <a:off x="3815375" y="0"/>
            <a:ext cx="2918831" cy="493316"/>
          </a:xfrm>
          <a:prstGeom prst="rect">
            <a:avLst/>
          </a:prstGeom>
        </p:spPr>
        <p:txBody>
          <a:bodyPr vert="horz" lIns="91425" tIns="45712" rIns="91425" bIns="45712" rtlCol="0"/>
          <a:lstStyle>
            <a:lvl1pPr algn="r">
              <a:defRPr sz="1200"/>
            </a:lvl1pPr>
          </a:lstStyle>
          <a:p>
            <a:fld id="{46D06EA9-14B5-4F31-95CC-6AD91D20700D}" type="datetimeFigureOut">
              <a:rPr kumimoji="1" lang="ja-JP" altLang="en-US" smtClean="0"/>
              <a:t>2026/3/16</a:t>
            </a:fld>
            <a:endParaRPr kumimoji="1" lang="ja-JP" altLang="en-US"/>
          </a:p>
        </p:txBody>
      </p:sp>
      <p:sp>
        <p:nvSpPr>
          <p:cNvPr id="1125" name="スライド イメージ プレースホルダー 3"/>
          <p:cNvSpPr>
            <a:spLocks noGrp="1" noRot="1" noChangeAspect="1"/>
          </p:cNvSpPr>
          <p:nvPr>
            <p:ph type="sldImg" idx="2"/>
          </p:nvPr>
        </p:nvSpPr>
        <p:spPr>
          <a:xfrm>
            <a:off x="695325" y="739775"/>
            <a:ext cx="5345113" cy="3700463"/>
          </a:xfrm>
          <a:prstGeom prst="rect">
            <a:avLst/>
          </a:prstGeom>
          <a:noFill/>
          <a:ln w="12700">
            <a:solidFill>
              <a:prstClr val="black"/>
            </a:solidFill>
          </a:ln>
        </p:spPr>
        <p:txBody>
          <a:bodyPr vert="horz" lIns="91425" tIns="45712" rIns="91425" bIns="45712" rtlCol="0" anchor="ctr"/>
          <a:lstStyle/>
          <a:p>
            <a:endParaRPr lang="ja-JP" altLang="en-US"/>
          </a:p>
        </p:txBody>
      </p:sp>
      <p:sp>
        <p:nvSpPr>
          <p:cNvPr id="1126" name="ノート プレースホルダー 4"/>
          <p:cNvSpPr>
            <a:spLocks noGrp="1"/>
          </p:cNvSpPr>
          <p:nvPr>
            <p:ph type="body" sz="quarter" idx="3"/>
          </p:nvPr>
        </p:nvSpPr>
        <p:spPr>
          <a:xfrm>
            <a:off x="673576" y="4686500"/>
            <a:ext cx="5388610" cy="4439841"/>
          </a:xfrm>
          <a:prstGeom prst="rect">
            <a:avLst/>
          </a:prstGeom>
        </p:spPr>
        <p:txBody>
          <a:bodyPr vert="horz" lIns="91425" tIns="45712" rIns="91425" bIns="45712" rtlCol="0"/>
          <a:lstStyle/>
          <a:p>
            <a:pPr lvl="0"/>
            <a:r>
              <a:rPr kumimoji="1" lang="ja-JP" altLang="en-US"/>
              <a:t>マスター テキストの書式設定</a:t>
            </a:r>
          </a:p>
          <a:p>
            <a:pPr lvl="1"/>
            <a:r>
              <a:rPr kumimoji="1" lang="ja-JP" altLang="en-US"/>
              <a:t>第 </a:t>
            </a:r>
            <a:r>
              <a:rPr kumimoji="1" lang="en-US" altLang="ja-JP"/>
              <a:t>2 </a:t>
            </a:r>
            <a:r>
              <a:rPr kumimoji="1" lang="ja-JP" altLang="en-US"/>
              <a:t>レベル</a:t>
            </a:r>
          </a:p>
          <a:p>
            <a:pPr lvl="2"/>
            <a:r>
              <a:rPr kumimoji="1" lang="ja-JP" altLang="en-US"/>
              <a:t>第 </a:t>
            </a:r>
            <a:r>
              <a:rPr kumimoji="1" lang="en-US" altLang="ja-JP"/>
              <a:t>3 </a:t>
            </a:r>
            <a:r>
              <a:rPr kumimoji="1" lang="ja-JP" altLang="en-US"/>
              <a:t>レベル</a:t>
            </a:r>
          </a:p>
          <a:p>
            <a:pPr lvl="3"/>
            <a:r>
              <a:rPr kumimoji="1" lang="ja-JP" altLang="en-US"/>
              <a:t>第 </a:t>
            </a:r>
            <a:r>
              <a:rPr kumimoji="1" lang="en-US" altLang="ja-JP"/>
              <a:t>4 </a:t>
            </a:r>
            <a:r>
              <a:rPr kumimoji="1" lang="ja-JP" altLang="en-US"/>
              <a:t>レベル</a:t>
            </a:r>
          </a:p>
          <a:p>
            <a:pPr lvl="4"/>
            <a:r>
              <a:rPr kumimoji="1" lang="ja-JP" altLang="en-US"/>
              <a:t>第 </a:t>
            </a:r>
            <a:r>
              <a:rPr kumimoji="1" lang="en-US" altLang="ja-JP"/>
              <a:t>5 </a:t>
            </a:r>
            <a:r>
              <a:rPr kumimoji="1" lang="ja-JP" altLang="en-US"/>
              <a:t>レベル</a:t>
            </a:r>
          </a:p>
        </p:txBody>
      </p:sp>
      <p:sp>
        <p:nvSpPr>
          <p:cNvPr id="1127" name="フッター プレースホルダー 5"/>
          <p:cNvSpPr>
            <a:spLocks noGrp="1"/>
          </p:cNvSpPr>
          <p:nvPr>
            <p:ph type="ftr" sz="quarter" idx="4"/>
          </p:nvPr>
        </p:nvSpPr>
        <p:spPr>
          <a:xfrm>
            <a:off x="0" y="9371285"/>
            <a:ext cx="2918831" cy="493316"/>
          </a:xfrm>
          <a:prstGeom prst="rect">
            <a:avLst/>
          </a:prstGeom>
        </p:spPr>
        <p:txBody>
          <a:bodyPr vert="horz" lIns="91425" tIns="45712" rIns="91425" bIns="45712" rtlCol="0" anchor="b"/>
          <a:lstStyle>
            <a:lvl1pPr algn="l">
              <a:defRPr sz="1200"/>
            </a:lvl1pPr>
          </a:lstStyle>
          <a:p>
            <a:endParaRPr kumimoji="1" lang="ja-JP" altLang="en-US"/>
          </a:p>
        </p:txBody>
      </p:sp>
      <p:sp>
        <p:nvSpPr>
          <p:cNvPr id="1128" name="スライド番号プレースホルダー 6"/>
          <p:cNvSpPr>
            <a:spLocks noGrp="1"/>
          </p:cNvSpPr>
          <p:nvPr>
            <p:ph type="sldNum" sz="quarter" idx="5"/>
          </p:nvPr>
        </p:nvSpPr>
        <p:spPr>
          <a:xfrm>
            <a:off x="3815375" y="9371285"/>
            <a:ext cx="2918831" cy="493316"/>
          </a:xfrm>
          <a:prstGeom prst="rect">
            <a:avLst/>
          </a:prstGeom>
        </p:spPr>
        <p:txBody>
          <a:bodyPr vert="horz" lIns="91425" tIns="45712" rIns="91425" bIns="45712" rtlCol="0" anchor="b"/>
          <a:lstStyle>
            <a:lvl1pPr algn="r">
              <a:defRPr sz="1200"/>
            </a:lvl1pPr>
          </a:lstStyle>
          <a:p>
            <a:fld id="{58807EA6-0398-4990-8029-A74DB7412258}" type="slidenum">
              <a:rPr kumimoji="1" lang="ja-JP" altLang="en-US" smtClean="0"/>
              <a:t>‹#›</a:t>
            </a:fld>
            <a:endParaRPr kumimoji="1" lang="ja-JP"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119" name="Google Shape;85;p1:notes"/>
          <p:cNvSpPr txBox="1">
            <a:spLocks noGrp="1"/>
          </p:cNvSpPr>
          <p:nvPr>
            <p:ph type="body" idx="1"/>
          </p:nvPr>
        </p:nvSpPr>
        <p:spPr>
          <a:xfrm>
            <a:off x="673102" y="4686300"/>
            <a:ext cx="5389563" cy="4440238"/>
          </a:xfrm>
          <a:prstGeom prst="rect">
            <a:avLst/>
          </a:prstGeom>
        </p:spPr>
        <p:txBody>
          <a:bodyPr spcFirstLastPara="1" wrap="square" lIns="91400" tIns="45700" rIns="91400" bIns="45700" anchor="t" anchorCtr="0">
            <a:noAutofit/>
          </a:bodyPr>
          <a:lstStyle/>
          <a:p>
            <a:pPr marL="0" lvl="0" indent="0" algn="l" rtl="0">
              <a:spcBef>
                <a:spcPts val="360"/>
              </a:spcBef>
              <a:spcAft>
                <a:spcPts val="0"/>
              </a:spcAft>
              <a:buNone/>
            </a:pPr>
            <a:endParaRPr lang="ja-JP" altLang="en-US" dirty="0"/>
          </a:p>
          <a:p>
            <a:pPr marL="0" lvl="0" indent="0" algn="l" rtl="0">
              <a:spcBef>
                <a:spcPts val="360"/>
              </a:spcBef>
              <a:spcAft>
                <a:spcPts val="0"/>
              </a:spcAft>
              <a:buNone/>
            </a:pPr>
            <a:endParaRPr dirty="0"/>
          </a:p>
        </p:txBody>
      </p:sp>
      <p:sp>
        <p:nvSpPr>
          <p:cNvPr id="1120" name="Google Shape;86;p1:notes"/>
          <p:cNvSpPr>
            <a:spLocks noGrp="1" noRot="1" noChangeAspect="1"/>
          </p:cNvSpPr>
          <p:nvPr>
            <p:ph type="sldImg" idx="2"/>
          </p:nvPr>
        </p:nvSpPr>
        <p:spPr>
          <a:xfrm>
            <a:off x="695325" y="739775"/>
            <a:ext cx="5345113" cy="3700463"/>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040262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spTree>
      <p:nvGrpSpPr>
        <p:cNvPr id="1" name=""/>
        <p:cNvGrpSpPr/>
        <p:nvPr/>
      </p:nvGrpSpPr>
      <p:grpSpPr>
        <a:xfrm>
          <a:off x="0" y="0"/>
          <a:ext cx="0" cy="0"/>
          <a:chOff x="0" y="0"/>
          <a:chExt cx="0" cy="0"/>
        </a:xfrm>
      </p:grpSpPr>
      <p:sp>
        <p:nvSpPr>
          <p:cNvPr id="1039" name="Rectangle 14"/>
          <p:cNvSpPr>
            <a:spLocks noChangeArrowheads="1"/>
          </p:cNvSpPr>
          <p:nvPr/>
        </p:nvSpPr>
        <p:spPr>
          <a:xfrm>
            <a:off x="1833563" y="3284544"/>
            <a:ext cx="8072437" cy="73025"/>
          </a:xfrm>
          <a:prstGeom prst="rect">
            <a:avLst/>
          </a:prstGeom>
          <a:solidFill>
            <a:srgbClr val="FF0000"/>
          </a:solidFill>
          <a:ln w="9525">
            <a:noFill/>
            <a:miter lim="800000"/>
          </a:ln>
          <a:effectLst/>
        </p:spPr>
        <p:txBody>
          <a:bodyPr wrap="none" anchor="ctr"/>
          <a:lstStyle/>
          <a:p>
            <a:pPr algn="ctr" fontAlgn="base">
              <a:spcBef>
                <a:spcPct val="0"/>
              </a:spcBef>
              <a:spcAft>
                <a:spcPct val="0"/>
              </a:spcAft>
              <a:defRPr/>
            </a:pPr>
            <a:endParaRPr lang="ja-JP" altLang="en-US">
              <a:solidFill>
                <a:srgbClr val="000000"/>
              </a:solidFill>
            </a:endParaRPr>
          </a:p>
        </p:txBody>
      </p:sp>
      <p:sp>
        <p:nvSpPr>
          <p:cNvPr id="1040" name="Rectangle 3"/>
          <p:cNvSpPr>
            <a:spLocks noGrp="1" noChangeArrowheads="1"/>
          </p:cNvSpPr>
          <p:nvPr>
            <p:ph type="ctrTitle"/>
          </p:nvPr>
        </p:nvSpPr>
        <p:spPr>
          <a:xfrm>
            <a:off x="1784350" y="2133606"/>
            <a:ext cx="8121650" cy="1470025"/>
          </a:xfrm>
        </p:spPr>
        <p:txBody>
          <a:bodyPr/>
          <a:lstStyle>
            <a:lvl1pPr>
              <a:defRPr sz="4000"/>
            </a:lvl1pPr>
          </a:lstStyle>
          <a:p>
            <a:r>
              <a:rPr lang="ja-JP" altLang="en-US"/>
              <a:t>マスター タイトルの書式設定</a:t>
            </a:r>
          </a:p>
        </p:txBody>
      </p:sp>
      <p:sp>
        <p:nvSpPr>
          <p:cNvPr id="1041" name="Rectangle 4"/>
          <p:cNvSpPr>
            <a:spLocks noGrp="1" noChangeArrowheads="1"/>
          </p:cNvSpPr>
          <p:nvPr>
            <p:ph type="subTitle" idx="1"/>
          </p:nvPr>
        </p:nvSpPr>
        <p:spPr>
          <a:xfrm>
            <a:off x="1485900" y="3886200"/>
            <a:ext cx="6934200" cy="1752600"/>
          </a:xfrm>
        </p:spPr>
        <p:txBody>
          <a:bodyPr/>
          <a:lstStyle>
            <a:lvl1pPr marL="0" indent="0" algn="ctr">
              <a:buFontTx/>
              <a:buNone/>
              <a:defRPr kumimoji="0"/>
            </a:lvl1pPr>
          </a:lstStyle>
          <a:p>
            <a:r>
              <a:rPr lang="ja-JP" altLang="en-US"/>
              <a:t>マスター サブタイトルの書式設定</a:t>
            </a:r>
          </a:p>
        </p:txBody>
      </p:sp>
      <p:sp>
        <p:nvSpPr>
          <p:cNvPr id="1042" name="Rectangle 5"/>
          <p:cNvSpPr>
            <a:spLocks noGrp="1" noChangeArrowheads="1"/>
          </p:cNvSpPr>
          <p:nvPr>
            <p:ph type="dt" sz="half" idx="10"/>
          </p:nvPr>
        </p:nvSpPr>
        <p:spPr/>
        <p:txBody>
          <a:bodyPr/>
          <a:lstStyle>
            <a:lvl1pPr>
              <a:defRPr/>
            </a:lvl1pPr>
          </a:lstStyle>
          <a:p>
            <a:pPr fontAlgn="base">
              <a:spcBef>
                <a:spcPct val="0"/>
              </a:spcBef>
              <a:spcAft>
                <a:spcPct val="0"/>
              </a:spcAft>
              <a:defRPr/>
            </a:pPr>
            <a:endParaRPr lang="en-US" altLang="ja-JP" dirty="0"/>
          </a:p>
        </p:txBody>
      </p:sp>
      <p:sp>
        <p:nvSpPr>
          <p:cNvPr id="1043" name="Rectangle 6"/>
          <p:cNvSpPr>
            <a:spLocks noGrp="1" noChangeArrowheads="1"/>
          </p:cNvSpPr>
          <p:nvPr>
            <p:ph type="ftr" sz="quarter" idx="11"/>
          </p:nvPr>
        </p:nvSpPr>
        <p:spPr/>
        <p:txBody>
          <a:bodyPr/>
          <a:lstStyle>
            <a:lvl1pPr>
              <a:defRPr/>
            </a:lvl1pPr>
          </a:lstStyle>
          <a:p>
            <a:pPr fontAlgn="base">
              <a:spcBef>
                <a:spcPct val="0"/>
              </a:spcBef>
              <a:spcAft>
                <a:spcPct val="0"/>
              </a:spcAft>
              <a:defRPr/>
            </a:pPr>
            <a:endParaRPr lang="en-US" altLang="ja-JP" dirty="0"/>
          </a:p>
        </p:txBody>
      </p:sp>
      <p:sp>
        <p:nvSpPr>
          <p:cNvPr id="1044" name="Rectangle 7"/>
          <p:cNvSpPr>
            <a:spLocks noGrp="1" noChangeArrowheads="1"/>
          </p:cNvSpPr>
          <p:nvPr>
            <p:ph type="sldNum" sz="quarter" idx="12"/>
          </p:nvPr>
        </p:nvSpPr>
        <p:spPr>
          <a:xfrm>
            <a:off x="7099300" y="6245225"/>
            <a:ext cx="2311400" cy="476250"/>
          </a:xfrm>
        </p:spPr>
        <p:txBody>
          <a:bodyPr/>
          <a:lstStyle>
            <a:lvl1pPr>
              <a:defRPr/>
            </a:lvl1pPr>
          </a:lstStyle>
          <a:p>
            <a:pPr fontAlgn="base">
              <a:spcBef>
                <a:spcPct val="0"/>
              </a:spcBef>
              <a:spcAft>
                <a:spcPct val="0"/>
              </a:spcAft>
              <a:defRPr/>
            </a:pPr>
            <a:fld id="{59B376E9-991B-4BCB-8AA0-D825FCD5BED6}" type="slidenum">
              <a:rPr lang="en-US" altLang="ja-JP" smtClean="0"/>
              <a:t>‹#›</a:t>
            </a:fld>
            <a:endParaRPr lang="en-US" altLang="ja-JP" dirty="0"/>
          </a:p>
        </p:txBody>
      </p:sp>
    </p:spTree>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1046" name="タイトル 1"/>
          <p:cNvSpPr>
            <a:spLocks noGrp="1"/>
          </p:cNvSpPr>
          <p:nvPr>
            <p:ph type="title"/>
          </p:nvPr>
        </p:nvSpPr>
        <p:spPr/>
        <p:txBody>
          <a:bodyPr/>
          <a:lstStyle/>
          <a:p>
            <a:r>
              <a:rPr lang="ja-JP" altLang="en-US"/>
              <a:t>マスター タイトルの書式設定</a:t>
            </a:r>
          </a:p>
        </p:txBody>
      </p:sp>
      <p:sp>
        <p:nvSpPr>
          <p:cNvPr id="1047" name="コンテンツ プレースホルダ 2"/>
          <p:cNvSpPr>
            <a:spLocks noGrp="1"/>
          </p:cNvSpPr>
          <p:nvPr>
            <p:ph idx="1"/>
          </p:nvPr>
        </p:nvSpPr>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1048" name="Rectangle 3"/>
          <p:cNvSpPr>
            <a:spLocks noGrp="1" noChangeArrowheads="1"/>
          </p:cNvSpPr>
          <p:nvPr>
            <p:ph type="dt" sz="half" idx="10"/>
          </p:nvPr>
        </p:nvSpPr>
        <p:spPr/>
        <p:txBody>
          <a:bodyPr/>
          <a:lstStyle>
            <a:lvl1pPr>
              <a:defRPr/>
            </a:lvl1pPr>
          </a:lstStyle>
          <a:p>
            <a:pPr>
              <a:defRPr/>
            </a:pPr>
            <a:endParaRPr lang="en-US" altLang="ja-JP" dirty="0">
              <a:solidFill>
                <a:srgbClr val="000000"/>
              </a:solidFill>
            </a:endParaRPr>
          </a:p>
        </p:txBody>
      </p:sp>
      <p:sp>
        <p:nvSpPr>
          <p:cNvPr id="1049" name="Rectangle 4"/>
          <p:cNvSpPr>
            <a:spLocks noGrp="1" noChangeArrowheads="1"/>
          </p:cNvSpPr>
          <p:nvPr>
            <p:ph type="ftr" sz="quarter" idx="11"/>
          </p:nvPr>
        </p:nvSpPr>
        <p:spPr/>
        <p:txBody>
          <a:bodyPr/>
          <a:lstStyle>
            <a:lvl1pPr>
              <a:defRPr/>
            </a:lvl1pPr>
          </a:lstStyle>
          <a:p>
            <a:pPr>
              <a:defRPr/>
            </a:pPr>
            <a:endParaRPr lang="en-US" altLang="ja-JP" dirty="0">
              <a:solidFill>
                <a:srgbClr val="000000"/>
              </a:solidFill>
            </a:endParaRPr>
          </a:p>
        </p:txBody>
      </p:sp>
      <p:sp>
        <p:nvSpPr>
          <p:cNvPr id="1050" name="Rectangle 5"/>
          <p:cNvSpPr>
            <a:spLocks noGrp="1" noChangeArrowheads="1"/>
          </p:cNvSpPr>
          <p:nvPr>
            <p:ph type="sldNum" sz="quarter" idx="12"/>
          </p:nvPr>
        </p:nvSpPr>
        <p:spPr/>
        <p:txBody>
          <a:bodyPr/>
          <a:lstStyle>
            <a:lvl1pPr>
              <a:defRPr/>
            </a:lvl1pPr>
          </a:lstStyle>
          <a:p>
            <a:pPr>
              <a:defRPr/>
            </a:pPr>
            <a:fld id="{58764233-5231-4BB3-864E-7369979C1539}" type="slidenum">
              <a:rPr lang="en-US" altLang="ja-JP" smtClean="0">
                <a:solidFill>
                  <a:srgbClr val="000000"/>
                </a:solidFill>
              </a:rPr>
              <a:t>‹#›</a:t>
            </a:fld>
            <a:endParaRPr lang="en-US" altLang="ja-JP" dirty="0">
              <a:solidFill>
                <a:srgbClr val="000000"/>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1052" name="タイトル 1"/>
          <p:cNvSpPr>
            <a:spLocks noGrp="1"/>
          </p:cNvSpPr>
          <p:nvPr>
            <p:ph type="title"/>
          </p:nvPr>
        </p:nvSpPr>
        <p:spPr>
          <a:xfrm>
            <a:off x="782638" y="4406906"/>
            <a:ext cx="8420100" cy="1362075"/>
          </a:xfrm>
        </p:spPr>
        <p:txBody>
          <a:bodyPr anchor="t"/>
          <a:lstStyle>
            <a:lvl1pPr algn="l">
              <a:defRPr sz="4000" b="1" cap="all"/>
            </a:lvl1pPr>
          </a:lstStyle>
          <a:p>
            <a:r>
              <a:rPr lang="ja-JP" altLang="en-US"/>
              <a:t>マスター タイトルの書式設定</a:t>
            </a:r>
          </a:p>
        </p:txBody>
      </p:sp>
      <p:sp>
        <p:nvSpPr>
          <p:cNvPr id="1053" name="テキスト プレースホルダ 2"/>
          <p:cNvSpPr>
            <a:spLocks noGrp="1"/>
          </p:cNvSpPr>
          <p:nvPr>
            <p:ph type="body" idx="1"/>
          </p:nvPr>
        </p:nvSpPr>
        <p:spPr>
          <a:xfrm>
            <a:off x="782638" y="2906713"/>
            <a:ext cx="84201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a:t>マスター テキストの書式設定</a:t>
            </a:r>
          </a:p>
        </p:txBody>
      </p:sp>
      <p:sp>
        <p:nvSpPr>
          <p:cNvPr id="1054" name="Rectangle 3"/>
          <p:cNvSpPr>
            <a:spLocks noGrp="1" noChangeArrowheads="1"/>
          </p:cNvSpPr>
          <p:nvPr>
            <p:ph type="dt" sz="half" idx="10"/>
          </p:nvPr>
        </p:nvSpPr>
        <p:spPr/>
        <p:txBody>
          <a:bodyPr/>
          <a:lstStyle>
            <a:lvl1pPr>
              <a:defRPr/>
            </a:lvl1pPr>
          </a:lstStyle>
          <a:p>
            <a:pPr>
              <a:defRPr/>
            </a:pPr>
            <a:endParaRPr lang="en-US" altLang="ja-JP" dirty="0"/>
          </a:p>
        </p:txBody>
      </p:sp>
      <p:sp>
        <p:nvSpPr>
          <p:cNvPr id="1055" name="Rectangle 4"/>
          <p:cNvSpPr>
            <a:spLocks noGrp="1" noChangeArrowheads="1"/>
          </p:cNvSpPr>
          <p:nvPr>
            <p:ph type="ftr" sz="quarter" idx="11"/>
          </p:nvPr>
        </p:nvSpPr>
        <p:spPr/>
        <p:txBody>
          <a:bodyPr/>
          <a:lstStyle>
            <a:lvl1pPr>
              <a:defRPr/>
            </a:lvl1pPr>
          </a:lstStyle>
          <a:p>
            <a:pPr>
              <a:defRPr/>
            </a:pPr>
            <a:endParaRPr lang="en-US" altLang="ja-JP" dirty="0"/>
          </a:p>
        </p:txBody>
      </p:sp>
      <p:sp>
        <p:nvSpPr>
          <p:cNvPr id="1056" name="Rectangle 5"/>
          <p:cNvSpPr>
            <a:spLocks noGrp="1" noChangeArrowheads="1"/>
          </p:cNvSpPr>
          <p:nvPr>
            <p:ph type="sldNum" sz="quarter" idx="12"/>
          </p:nvPr>
        </p:nvSpPr>
        <p:spPr/>
        <p:txBody>
          <a:bodyPr/>
          <a:lstStyle>
            <a:lvl1pPr>
              <a:defRPr/>
            </a:lvl1pPr>
          </a:lstStyle>
          <a:p>
            <a:pPr>
              <a:defRPr/>
            </a:pPr>
            <a:fld id="{DFEEB25D-4B7B-45DF-AF0B-DD05B66E5003}" type="slidenum">
              <a:rPr lang="en-US" altLang="ja-JP" smtClean="0"/>
              <a:t>‹#›</a:t>
            </a:fld>
            <a:endParaRPr lang="en-US" altLang="ja-JP"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1058" name="タイトル 1"/>
          <p:cNvSpPr>
            <a:spLocks noGrp="1"/>
          </p:cNvSpPr>
          <p:nvPr>
            <p:ph type="title"/>
          </p:nvPr>
        </p:nvSpPr>
        <p:spPr/>
        <p:txBody>
          <a:bodyPr/>
          <a:lstStyle/>
          <a:p>
            <a:r>
              <a:rPr lang="ja-JP" altLang="en-US"/>
              <a:t>マスター タイトルの書式設定</a:t>
            </a:r>
          </a:p>
        </p:txBody>
      </p:sp>
      <p:sp>
        <p:nvSpPr>
          <p:cNvPr id="1059" name="コンテンツ プレースホルダ 2"/>
          <p:cNvSpPr>
            <a:spLocks noGrp="1"/>
          </p:cNvSpPr>
          <p:nvPr>
            <p:ph sz="half" idx="1"/>
          </p:nvPr>
        </p:nvSpPr>
        <p:spPr>
          <a:xfrm>
            <a:off x="495302" y="1600204"/>
            <a:ext cx="4381501"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1060" name="コンテンツ プレースホルダ 3"/>
          <p:cNvSpPr>
            <a:spLocks noGrp="1"/>
          </p:cNvSpPr>
          <p:nvPr>
            <p:ph sz="half" idx="2"/>
          </p:nvPr>
        </p:nvSpPr>
        <p:spPr>
          <a:xfrm>
            <a:off x="5029199" y="1600204"/>
            <a:ext cx="4381501"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1061" name="Rectangle 3"/>
          <p:cNvSpPr>
            <a:spLocks noGrp="1" noChangeArrowheads="1"/>
          </p:cNvSpPr>
          <p:nvPr>
            <p:ph type="dt" sz="half" idx="10"/>
          </p:nvPr>
        </p:nvSpPr>
        <p:spPr/>
        <p:txBody>
          <a:bodyPr/>
          <a:lstStyle>
            <a:lvl1pPr>
              <a:defRPr/>
            </a:lvl1pPr>
          </a:lstStyle>
          <a:p>
            <a:pPr fontAlgn="base">
              <a:spcBef>
                <a:spcPct val="0"/>
              </a:spcBef>
              <a:spcAft>
                <a:spcPct val="0"/>
              </a:spcAft>
              <a:defRPr/>
            </a:pPr>
            <a:endParaRPr lang="en-US" altLang="ja-JP" dirty="0"/>
          </a:p>
        </p:txBody>
      </p:sp>
      <p:sp>
        <p:nvSpPr>
          <p:cNvPr id="1062" name="Rectangle 4"/>
          <p:cNvSpPr>
            <a:spLocks noGrp="1" noChangeArrowheads="1"/>
          </p:cNvSpPr>
          <p:nvPr>
            <p:ph type="ftr" sz="quarter" idx="11"/>
          </p:nvPr>
        </p:nvSpPr>
        <p:spPr/>
        <p:txBody>
          <a:bodyPr/>
          <a:lstStyle>
            <a:lvl1pPr>
              <a:defRPr/>
            </a:lvl1pPr>
          </a:lstStyle>
          <a:p>
            <a:pPr fontAlgn="base">
              <a:spcBef>
                <a:spcPct val="0"/>
              </a:spcBef>
              <a:spcAft>
                <a:spcPct val="0"/>
              </a:spcAft>
              <a:defRPr/>
            </a:pPr>
            <a:endParaRPr lang="en-US" altLang="ja-JP" dirty="0"/>
          </a:p>
        </p:txBody>
      </p:sp>
      <p:sp>
        <p:nvSpPr>
          <p:cNvPr id="1063" name="Rectangle 5"/>
          <p:cNvSpPr>
            <a:spLocks noGrp="1" noChangeArrowheads="1"/>
          </p:cNvSpPr>
          <p:nvPr>
            <p:ph type="sldNum" sz="quarter" idx="12"/>
          </p:nvPr>
        </p:nvSpPr>
        <p:spPr/>
        <p:txBody>
          <a:bodyPr/>
          <a:lstStyle>
            <a:lvl1pPr>
              <a:defRPr/>
            </a:lvl1pPr>
          </a:lstStyle>
          <a:p>
            <a:pPr fontAlgn="base">
              <a:spcBef>
                <a:spcPct val="0"/>
              </a:spcBef>
              <a:spcAft>
                <a:spcPct val="0"/>
              </a:spcAft>
              <a:defRPr/>
            </a:pPr>
            <a:fld id="{59B376E9-991B-4BCB-8AA0-D825FCD5BED6}" type="slidenum">
              <a:rPr lang="en-US" altLang="ja-JP" smtClean="0"/>
              <a:t>‹#›</a:t>
            </a:fld>
            <a:endParaRPr lang="en-US" altLang="ja-JP" dirty="0"/>
          </a:p>
        </p:txBody>
      </p:sp>
    </p:spTree>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1065" name="タイトル 1"/>
          <p:cNvSpPr>
            <a:spLocks noGrp="1"/>
          </p:cNvSpPr>
          <p:nvPr>
            <p:ph type="title"/>
          </p:nvPr>
        </p:nvSpPr>
        <p:spPr>
          <a:xfrm>
            <a:off x="495300" y="274638"/>
            <a:ext cx="8915400" cy="1143000"/>
          </a:xfrm>
        </p:spPr>
        <p:txBody>
          <a:bodyPr/>
          <a:lstStyle>
            <a:lvl1pPr>
              <a:defRPr/>
            </a:lvl1pPr>
          </a:lstStyle>
          <a:p>
            <a:r>
              <a:rPr lang="ja-JP" altLang="en-US"/>
              <a:t>マスター タイトルの書式設定</a:t>
            </a:r>
          </a:p>
        </p:txBody>
      </p:sp>
      <p:sp>
        <p:nvSpPr>
          <p:cNvPr id="1066" name="テキスト プレースホルダ 2"/>
          <p:cNvSpPr>
            <a:spLocks noGrp="1"/>
          </p:cNvSpPr>
          <p:nvPr>
            <p:ph type="body" idx="1"/>
          </p:nvPr>
        </p:nvSpPr>
        <p:spPr>
          <a:xfrm>
            <a:off x="495300" y="1535113"/>
            <a:ext cx="437673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1067" name="コンテンツ プレースホルダ 3"/>
          <p:cNvSpPr>
            <a:spLocks noGrp="1"/>
          </p:cNvSpPr>
          <p:nvPr>
            <p:ph sz="half" idx="2"/>
          </p:nvPr>
        </p:nvSpPr>
        <p:spPr>
          <a:xfrm>
            <a:off x="495300" y="2174875"/>
            <a:ext cx="437673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1068" name="テキスト プレースホルダ 4"/>
          <p:cNvSpPr>
            <a:spLocks noGrp="1"/>
          </p:cNvSpPr>
          <p:nvPr>
            <p:ph type="body" sz="quarter" idx="3"/>
          </p:nvPr>
        </p:nvSpPr>
        <p:spPr>
          <a:xfrm>
            <a:off x="5032379" y="1535113"/>
            <a:ext cx="437832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マスター テキストの書式設定</a:t>
            </a:r>
          </a:p>
        </p:txBody>
      </p:sp>
      <p:sp>
        <p:nvSpPr>
          <p:cNvPr id="1069" name="コンテンツ プレースホルダ 5"/>
          <p:cNvSpPr>
            <a:spLocks noGrp="1"/>
          </p:cNvSpPr>
          <p:nvPr>
            <p:ph sz="quarter" idx="4"/>
          </p:nvPr>
        </p:nvSpPr>
        <p:spPr>
          <a:xfrm>
            <a:off x="5032379" y="2174875"/>
            <a:ext cx="437832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1070" name="Rectangle 3"/>
          <p:cNvSpPr>
            <a:spLocks noGrp="1" noChangeArrowheads="1"/>
          </p:cNvSpPr>
          <p:nvPr>
            <p:ph type="dt" sz="half" idx="10"/>
          </p:nvPr>
        </p:nvSpPr>
        <p:spPr/>
        <p:txBody>
          <a:bodyPr/>
          <a:lstStyle>
            <a:lvl1pPr>
              <a:defRPr/>
            </a:lvl1pPr>
          </a:lstStyle>
          <a:p>
            <a:pPr fontAlgn="base">
              <a:spcBef>
                <a:spcPct val="0"/>
              </a:spcBef>
              <a:spcAft>
                <a:spcPct val="0"/>
              </a:spcAft>
              <a:defRPr/>
            </a:pPr>
            <a:endParaRPr lang="en-US" altLang="ja-JP" dirty="0"/>
          </a:p>
        </p:txBody>
      </p:sp>
      <p:sp>
        <p:nvSpPr>
          <p:cNvPr id="1071" name="Rectangle 4"/>
          <p:cNvSpPr>
            <a:spLocks noGrp="1" noChangeArrowheads="1"/>
          </p:cNvSpPr>
          <p:nvPr>
            <p:ph type="ftr" sz="quarter" idx="11"/>
          </p:nvPr>
        </p:nvSpPr>
        <p:spPr/>
        <p:txBody>
          <a:bodyPr/>
          <a:lstStyle>
            <a:lvl1pPr>
              <a:defRPr/>
            </a:lvl1pPr>
          </a:lstStyle>
          <a:p>
            <a:pPr fontAlgn="base">
              <a:spcBef>
                <a:spcPct val="0"/>
              </a:spcBef>
              <a:spcAft>
                <a:spcPct val="0"/>
              </a:spcAft>
              <a:defRPr/>
            </a:pPr>
            <a:endParaRPr lang="en-US" altLang="ja-JP" dirty="0"/>
          </a:p>
        </p:txBody>
      </p:sp>
      <p:sp>
        <p:nvSpPr>
          <p:cNvPr id="1072" name="Rectangle 5"/>
          <p:cNvSpPr>
            <a:spLocks noGrp="1" noChangeArrowheads="1"/>
          </p:cNvSpPr>
          <p:nvPr>
            <p:ph type="sldNum" sz="quarter" idx="12"/>
          </p:nvPr>
        </p:nvSpPr>
        <p:spPr/>
        <p:txBody>
          <a:bodyPr/>
          <a:lstStyle>
            <a:lvl1pPr>
              <a:defRPr/>
            </a:lvl1pPr>
          </a:lstStyle>
          <a:p>
            <a:pPr fontAlgn="base">
              <a:spcBef>
                <a:spcPct val="0"/>
              </a:spcBef>
              <a:spcAft>
                <a:spcPct val="0"/>
              </a:spcAft>
              <a:defRPr/>
            </a:pPr>
            <a:fld id="{59B376E9-991B-4BCB-8AA0-D825FCD5BED6}" type="slidenum">
              <a:rPr lang="en-US" altLang="ja-JP" smtClean="0"/>
              <a:t>‹#›</a:t>
            </a:fld>
            <a:endParaRPr lang="en-US" altLang="ja-JP" dirty="0"/>
          </a:p>
        </p:txBody>
      </p:sp>
    </p:spTree>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1074" name="タイトル 1"/>
          <p:cNvSpPr>
            <a:spLocks noGrp="1"/>
          </p:cNvSpPr>
          <p:nvPr>
            <p:ph type="title"/>
          </p:nvPr>
        </p:nvSpPr>
        <p:spPr/>
        <p:txBody>
          <a:bodyPr/>
          <a:lstStyle/>
          <a:p>
            <a:r>
              <a:rPr lang="ja-JP" altLang="en-US"/>
              <a:t>マスター タイトルの書式設定</a:t>
            </a:r>
          </a:p>
        </p:txBody>
      </p:sp>
      <p:sp>
        <p:nvSpPr>
          <p:cNvPr id="1075" name="Rectangle 3"/>
          <p:cNvSpPr>
            <a:spLocks noGrp="1" noChangeArrowheads="1"/>
          </p:cNvSpPr>
          <p:nvPr>
            <p:ph type="dt" sz="half" idx="10"/>
          </p:nvPr>
        </p:nvSpPr>
        <p:spPr/>
        <p:txBody>
          <a:bodyPr/>
          <a:lstStyle>
            <a:lvl1pPr>
              <a:defRPr/>
            </a:lvl1pPr>
          </a:lstStyle>
          <a:p>
            <a:pPr>
              <a:defRPr/>
            </a:pPr>
            <a:endParaRPr lang="en-US" altLang="ja-JP" dirty="0">
              <a:solidFill>
                <a:srgbClr val="000000"/>
              </a:solidFill>
            </a:endParaRPr>
          </a:p>
        </p:txBody>
      </p:sp>
      <p:sp>
        <p:nvSpPr>
          <p:cNvPr id="1076" name="Rectangle 4"/>
          <p:cNvSpPr>
            <a:spLocks noGrp="1" noChangeArrowheads="1"/>
          </p:cNvSpPr>
          <p:nvPr>
            <p:ph type="ftr" sz="quarter" idx="11"/>
          </p:nvPr>
        </p:nvSpPr>
        <p:spPr/>
        <p:txBody>
          <a:bodyPr/>
          <a:lstStyle>
            <a:lvl1pPr>
              <a:defRPr/>
            </a:lvl1pPr>
          </a:lstStyle>
          <a:p>
            <a:pPr>
              <a:defRPr/>
            </a:pPr>
            <a:endParaRPr lang="en-US" altLang="ja-JP" dirty="0">
              <a:solidFill>
                <a:srgbClr val="000000"/>
              </a:solidFill>
            </a:endParaRPr>
          </a:p>
        </p:txBody>
      </p:sp>
      <p:sp>
        <p:nvSpPr>
          <p:cNvPr id="1077" name="Rectangle 5"/>
          <p:cNvSpPr>
            <a:spLocks noGrp="1" noChangeArrowheads="1"/>
          </p:cNvSpPr>
          <p:nvPr>
            <p:ph type="sldNum" sz="quarter" idx="12"/>
          </p:nvPr>
        </p:nvSpPr>
        <p:spPr/>
        <p:txBody>
          <a:bodyPr/>
          <a:lstStyle>
            <a:lvl1pPr>
              <a:defRPr/>
            </a:lvl1pPr>
          </a:lstStyle>
          <a:p>
            <a:pPr>
              <a:defRPr/>
            </a:pPr>
            <a:fld id="{6C8B3383-B952-447B-9C5E-1900D707C22A}" type="slidenum">
              <a:rPr lang="en-US" altLang="ja-JP" smtClean="0">
                <a:solidFill>
                  <a:srgbClr val="000000"/>
                </a:solidFill>
              </a:rPr>
              <a:t>‹#›</a:t>
            </a:fld>
            <a:endParaRPr lang="en-US" altLang="ja-JP" dirty="0">
              <a:solidFill>
                <a:srgbClr val="000000"/>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1079" name="Rectangle 3"/>
          <p:cNvSpPr>
            <a:spLocks noGrp="1" noChangeArrowheads="1"/>
          </p:cNvSpPr>
          <p:nvPr>
            <p:ph type="dt" sz="half" idx="10"/>
          </p:nvPr>
        </p:nvSpPr>
        <p:spPr/>
        <p:txBody>
          <a:bodyPr/>
          <a:lstStyle>
            <a:lvl1pPr>
              <a:defRPr/>
            </a:lvl1pPr>
          </a:lstStyle>
          <a:p>
            <a:pPr>
              <a:defRPr/>
            </a:pPr>
            <a:endParaRPr lang="en-US" altLang="ja-JP" dirty="0">
              <a:solidFill>
                <a:prstClr val="black"/>
              </a:solidFill>
            </a:endParaRPr>
          </a:p>
        </p:txBody>
      </p:sp>
      <p:sp>
        <p:nvSpPr>
          <p:cNvPr id="1080" name="Rectangle 4"/>
          <p:cNvSpPr>
            <a:spLocks noGrp="1" noChangeArrowheads="1"/>
          </p:cNvSpPr>
          <p:nvPr>
            <p:ph type="ftr" sz="quarter" idx="11"/>
          </p:nvPr>
        </p:nvSpPr>
        <p:spPr/>
        <p:txBody>
          <a:bodyPr/>
          <a:lstStyle>
            <a:lvl1pPr>
              <a:defRPr/>
            </a:lvl1pPr>
          </a:lstStyle>
          <a:p>
            <a:pPr>
              <a:defRPr/>
            </a:pPr>
            <a:endParaRPr lang="en-US" altLang="ja-JP" dirty="0">
              <a:solidFill>
                <a:prstClr val="black"/>
              </a:solidFill>
            </a:endParaRPr>
          </a:p>
        </p:txBody>
      </p:sp>
      <p:sp>
        <p:nvSpPr>
          <p:cNvPr id="1081" name="Rectangle 5"/>
          <p:cNvSpPr>
            <a:spLocks noGrp="1" noChangeArrowheads="1"/>
          </p:cNvSpPr>
          <p:nvPr>
            <p:ph type="sldNum" sz="quarter" idx="12"/>
          </p:nvPr>
        </p:nvSpPr>
        <p:spPr/>
        <p:txBody>
          <a:bodyPr/>
          <a:lstStyle>
            <a:lvl1pPr>
              <a:defRPr/>
            </a:lvl1pPr>
          </a:lstStyle>
          <a:p>
            <a:pPr>
              <a:defRPr/>
            </a:pPr>
            <a:fld id="{6A8F643B-1E2A-4F03-8182-047C0680F225}" type="slidenum">
              <a:rPr lang="en-US" altLang="ja-JP" smtClean="0">
                <a:solidFill>
                  <a:prstClr val="black"/>
                </a:solidFill>
              </a:rPr>
              <a:t>‹#›</a:t>
            </a:fld>
            <a:endParaRPr lang="en-US" altLang="ja-JP" dirty="0">
              <a:solidFill>
                <a:prstClr val="black"/>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1083" name="タイトル 1"/>
          <p:cNvSpPr>
            <a:spLocks noGrp="1"/>
          </p:cNvSpPr>
          <p:nvPr>
            <p:ph type="title"/>
          </p:nvPr>
        </p:nvSpPr>
        <p:spPr>
          <a:xfrm>
            <a:off x="495300" y="273050"/>
            <a:ext cx="3259138" cy="1162050"/>
          </a:xfrm>
        </p:spPr>
        <p:txBody>
          <a:bodyPr anchor="b"/>
          <a:lstStyle>
            <a:lvl1pPr algn="l">
              <a:defRPr sz="2000" b="1"/>
            </a:lvl1pPr>
          </a:lstStyle>
          <a:p>
            <a:r>
              <a:rPr lang="ja-JP" altLang="en-US"/>
              <a:t>マスター タイトルの書式設定</a:t>
            </a:r>
          </a:p>
        </p:txBody>
      </p:sp>
      <p:sp>
        <p:nvSpPr>
          <p:cNvPr id="1084" name="コンテンツ プレースホルダ 2"/>
          <p:cNvSpPr>
            <a:spLocks noGrp="1"/>
          </p:cNvSpPr>
          <p:nvPr>
            <p:ph idx="1"/>
          </p:nvPr>
        </p:nvSpPr>
        <p:spPr>
          <a:xfrm>
            <a:off x="3873499" y="273052"/>
            <a:ext cx="5537201"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1085" name="テキスト プレースホルダ 3"/>
          <p:cNvSpPr>
            <a:spLocks noGrp="1"/>
          </p:cNvSpPr>
          <p:nvPr>
            <p:ph type="body" sz="half" idx="2"/>
          </p:nvPr>
        </p:nvSpPr>
        <p:spPr>
          <a:xfrm>
            <a:off x="495300" y="1435102"/>
            <a:ext cx="325913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マスター テキストの書式設定</a:t>
            </a:r>
          </a:p>
        </p:txBody>
      </p:sp>
      <p:sp>
        <p:nvSpPr>
          <p:cNvPr id="1086" name="Rectangle 3"/>
          <p:cNvSpPr>
            <a:spLocks noGrp="1" noChangeArrowheads="1"/>
          </p:cNvSpPr>
          <p:nvPr>
            <p:ph type="dt" sz="half" idx="10"/>
          </p:nvPr>
        </p:nvSpPr>
        <p:spPr/>
        <p:txBody>
          <a:bodyPr/>
          <a:lstStyle>
            <a:lvl1pPr>
              <a:defRPr/>
            </a:lvl1pPr>
          </a:lstStyle>
          <a:p>
            <a:pPr fontAlgn="base">
              <a:spcBef>
                <a:spcPct val="0"/>
              </a:spcBef>
              <a:spcAft>
                <a:spcPct val="0"/>
              </a:spcAft>
              <a:defRPr/>
            </a:pPr>
            <a:endParaRPr lang="en-US" altLang="ja-JP" dirty="0"/>
          </a:p>
        </p:txBody>
      </p:sp>
      <p:sp>
        <p:nvSpPr>
          <p:cNvPr id="1087" name="Rectangle 4"/>
          <p:cNvSpPr>
            <a:spLocks noGrp="1" noChangeArrowheads="1"/>
          </p:cNvSpPr>
          <p:nvPr>
            <p:ph type="ftr" sz="quarter" idx="11"/>
          </p:nvPr>
        </p:nvSpPr>
        <p:spPr/>
        <p:txBody>
          <a:bodyPr/>
          <a:lstStyle>
            <a:lvl1pPr>
              <a:defRPr/>
            </a:lvl1pPr>
          </a:lstStyle>
          <a:p>
            <a:pPr fontAlgn="base">
              <a:spcBef>
                <a:spcPct val="0"/>
              </a:spcBef>
              <a:spcAft>
                <a:spcPct val="0"/>
              </a:spcAft>
              <a:defRPr/>
            </a:pPr>
            <a:endParaRPr lang="en-US" altLang="ja-JP" dirty="0"/>
          </a:p>
        </p:txBody>
      </p:sp>
      <p:sp>
        <p:nvSpPr>
          <p:cNvPr id="1088" name="Rectangle 5"/>
          <p:cNvSpPr>
            <a:spLocks noGrp="1" noChangeArrowheads="1"/>
          </p:cNvSpPr>
          <p:nvPr>
            <p:ph type="sldNum" sz="quarter" idx="12"/>
          </p:nvPr>
        </p:nvSpPr>
        <p:spPr/>
        <p:txBody>
          <a:bodyPr/>
          <a:lstStyle>
            <a:lvl1pPr>
              <a:defRPr/>
            </a:lvl1pPr>
          </a:lstStyle>
          <a:p>
            <a:pPr fontAlgn="base">
              <a:spcBef>
                <a:spcPct val="0"/>
              </a:spcBef>
              <a:spcAft>
                <a:spcPct val="0"/>
              </a:spcAft>
              <a:defRPr/>
            </a:pPr>
            <a:fld id="{59B376E9-991B-4BCB-8AA0-D825FCD5BED6}" type="slidenum">
              <a:rPr lang="en-US" altLang="ja-JP" smtClean="0"/>
              <a:t>‹#›</a:t>
            </a:fld>
            <a:endParaRPr lang="en-US" altLang="ja-JP" dirty="0"/>
          </a:p>
        </p:txBody>
      </p:sp>
    </p:spTree>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1090" name="タイトル 1"/>
          <p:cNvSpPr>
            <a:spLocks noGrp="1"/>
          </p:cNvSpPr>
          <p:nvPr>
            <p:ph type="title"/>
          </p:nvPr>
        </p:nvSpPr>
        <p:spPr>
          <a:xfrm>
            <a:off x="1941513" y="4800600"/>
            <a:ext cx="5943600" cy="566738"/>
          </a:xfrm>
        </p:spPr>
        <p:txBody>
          <a:bodyPr anchor="b"/>
          <a:lstStyle>
            <a:lvl1pPr algn="l">
              <a:defRPr sz="2000" b="1"/>
            </a:lvl1pPr>
          </a:lstStyle>
          <a:p>
            <a:r>
              <a:rPr lang="ja-JP" altLang="en-US"/>
              <a:t>マスター タイトルの書式設定</a:t>
            </a:r>
          </a:p>
        </p:txBody>
      </p:sp>
      <p:sp>
        <p:nvSpPr>
          <p:cNvPr id="1091" name="図プレースホルダ 2"/>
          <p:cNvSpPr>
            <a:spLocks noGrp="1"/>
          </p:cNvSpPr>
          <p:nvPr>
            <p:ph type="pic" idx="1" hasCustomPrompt="1"/>
          </p:nvPr>
        </p:nvSpPr>
        <p:spPr>
          <a:xfrm>
            <a:off x="1941513"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ja-JP" altLang="en-US" noProof="0"/>
              <a:t>図を追加</a:t>
            </a:r>
          </a:p>
        </p:txBody>
      </p:sp>
      <p:sp>
        <p:nvSpPr>
          <p:cNvPr id="1092" name="テキスト プレースホルダ 3"/>
          <p:cNvSpPr>
            <a:spLocks noGrp="1"/>
          </p:cNvSpPr>
          <p:nvPr>
            <p:ph type="body" sz="half" idx="2"/>
          </p:nvPr>
        </p:nvSpPr>
        <p:spPr>
          <a:xfrm>
            <a:off x="1941513"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マスター テキストの書式設定</a:t>
            </a:r>
          </a:p>
        </p:txBody>
      </p:sp>
      <p:sp>
        <p:nvSpPr>
          <p:cNvPr id="1093" name="Rectangle 3"/>
          <p:cNvSpPr>
            <a:spLocks noGrp="1" noChangeArrowheads="1"/>
          </p:cNvSpPr>
          <p:nvPr>
            <p:ph type="dt" sz="half" idx="10"/>
          </p:nvPr>
        </p:nvSpPr>
        <p:spPr/>
        <p:txBody>
          <a:bodyPr/>
          <a:lstStyle>
            <a:lvl1pPr>
              <a:defRPr/>
            </a:lvl1pPr>
          </a:lstStyle>
          <a:p>
            <a:pPr fontAlgn="base">
              <a:spcBef>
                <a:spcPct val="0"/>
              </a:spcBef>
              <a:spcAft>
                <a:spcPct val="0"/>
              </a:spcAft>
              <a:defRPr/>
            </a:pPr>
            <a:endParaRPr lang="en-US" altLang="ja-JP" dirty="0"/>
          </a:p>
        </p:txBody>
      </p:sp>
      <p:sp>
        <p:nvSpPr>
          <p:cNvPr id="1094" name="Rectangle 4"/>
          <p:cNvSpPr>
            <a:spLocks noGrp="1" noChangeArrowheads="1"/>
          </p:cNvSpPr>
          <p:nvPr>
            <p:ph type="ftr" sz="quarter" idx="11"/>
          </p:nvPr>
        </p:nvSpPr>
        <p:spPr/>
        <p:txBody>
          <a:bodyPr/>
          <a:lstStyle>
            <a:lvl1pPr>
              <a:defRPr/>
            </a:lvl1pPr>
          </a:lstStyle>
          <a:p>
            <a:pPr fontAlgn="base">
              <a:spcBef>
                <a:spcPct val="0"/>
              </a:spcBef>
              <a:spcAft>
                <a:spcPct val="0"/>
              </a:spcAft>
              <a:defRPr/>
            </a:pPr>
            <a:endParaRPr lang="en-US" altLang="ja-JP" dirty="0"/>
          </a:p>
        </p:txBody>
      </p:sp>
      <p:sp>
        <p:nvSpPr>
          <p:cNvPr id="1095" name="Rectangle 5"/>
          <p:cNvSpPr>
            <a:spLocks noGrp="1" noChangeArrowheads="1"/>
          </p:cNvSpPr>
          <p:nvPr>
            <p:ph type="sldNum" sz="quarter" idx="12"/>
          </p:nvPr>
        </p:nvSpPr>
        <p:spPr/>
        <p:txBody>
          <a:bodyPr/>
          <a:lstStyle>
            <a:lvl1pPr>
              <a:defRPr/>
            </a:lvl1pPr>
          </a:lstStyle>
          <a:p>
            <a:pPr fontAlgn="base">
              <a:spcBef>
                <a:spcPct val="0"/>
              </a:spcBef>
              <a:spcAft>
                <a:spcPct val="0"/>
              </a:spcAft>
              <a:defRPr/>
            </a:pPr>
            <a:fld id="{59B376E9-991B-4BCB-8AA0-D825FCD5BED6}" type="slidenum">
              <a:rPr lang="en-US" altLang="ja-JP" smtClean="0"/>
              <a:t>‹#›</a:t>
            </a:fld>
            <a:endParaRPr lang="en-US" altLang="ja-JP" dirty="0"/>
          </a:p>
        </p:txBody>
      </p:sp>
    </p:spTree>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1097" name="タイトル 1"/>
          <p:cNvSpPr>
            <a:spLocks noGrp="1"/>
          </p:cNvSpPr>
          <p:nvPr>
            <p:ph type="title"/>
          </p:nvPr>
        </p:nvSpPr>
        <p:spPr/>
        <p:txBody>
          <a:bodyPr/>
          <a:lstStyle/>
          <a:p>
            <a:r>
              <a:rPr lang="ja-JP" altLang="en-US"/>
              <a:t>マスター タイトルの書式設定</a:t>
            </a:r>
          </a:p>
        </p:txBody>
      </p:sp>
      <p:sp>
        <p:nvSpPr>
          <p:cNvPr id="1098" name="縦書きテキスト プレースホルダ 2"/>
          <p:cNvSpPr>
            <a:spLocks noGrp="1"/>
          </p:cNvSpPr>
          <p:nvPr>
            <p:ph type="body" orient="vert" idx="1"/>
          </p:nvPr>
        </p:nvSpPr>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1099" name="Rectangle 3"/>
          <p:cNvSpPr>
            <a:spLocks noGrp="1" noChangeArrowheads="1"/>
          </p:cNvSpPr>
          <p:nvPr>
            <p:ph type="dt" sz="half" idx="10"/>
          </p:nvPr>
        </p:nvSpPr>
        <p:spPr/>
        <p:txBody>
          <a:bodyPr/>
          <a:lstStyle>
            <a:lvl1pPr>
              <a:defRPr/>
            </a:lvl1pPr>
          </a:lstStyle>
          <a:p>
            <a:pPr fontAlgn="base">
              <a:spcBef>
                <a:spcPct val="0"/>
              </a:spcBef>
              <a:spcAft>
                <a:spcPct val="0"/>
              </a:spcAft>
              <a:defRPr/>
            </a:pPr>
            <a:endParaRPr lang="en-US" altLang="ja-JP" dirty="0"/>
          </a:p>
        </p:txBody>
      </p:sp>
      <p:sp>
        <p:nvSpPr>
          <p:cNvPr id="1100" name="Rectangle 4"/>
          <p:cNvSpPr>
            <a:spLocks noGrp="1" noChangeArrowheads="1"/>
          </p:cNvSpPr>
          <p:nvPr>
            <p:ph type="ftr" sz="quarter" idx="11"/>
          </p:nvPr>
        </p:nvSpPr>
        <p:spPr/>
        <p:txBody>
          <a:bodyPr/>
          <a:lstStyle>
            <a:lvl1pPr>
              <a:defRPr/>
            </a:lvl1pPr>
          </a:lstStyle>
          <a:p>
            <a:pPr fontAlgn="base">
              <a:spcBef>
                <a:spcPct val="0"/>
              </a:spcBef>
              <a:spcAft>
                <a:spcPct val="0"/>
              </a:spcAft>
              <a:defRPr/>
            </a:pPr>
            <a:endParaRPr lang="en-US" altLang="ja-JP" dirty="0"/>
          </a:p>
        </p:txBody>
      </p:sp>
      <p:sp>
        <p:nvSpPr>
          <p:cNvPr id="1101" name="Rectangle 5"/>
          <p:cNvSpPr>
            <a:spLocks noGrp="1" noChangeArrowheads="1"/>
          </p:cNvSpPr>
          <p:nvPr>
            <p:ph type="sldNum" sz="quarter" idx="12"/>
          </p:nvPr>
        </p:nvSpPr>
        <p:spPr/>
        <p:txBody>
          <a:bodyPr/>
          <a:lstStyle>
            <a:lvl1pPr>
              <a:defRPr/>
            </a:lvl1pPr>
          </a:lstStyle>
          <a:p>
            <a:pPr fontAlgn="base">
              <a:spcBef>
                <a:spcPct val="0"/>
              </a:spcBef>
              <a:spcAft>
                <a:spcPct val="0"/>
              </a:spcAft>
              <a:defRPr/>
            </a:pPr>
            <a:fld id="{59B376E9-991B-4BCB-8AA0-D825FCD5BED6}" type="slidenum">
              <a:rPr lang="en-US" altLang="ja-JP" smtClean="0"/>
              <a:t>‹#›</a:t>
            </a:fld>
            <a:endParaRPr lang="en-US" altLang="ja-JP" dirty="0"/>
          </a:p>
        </p:txBody>
      </p:sp>
    </p:spTree>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1103" name="縦書きタイトル 1"/>
          <p:cNvSpPr>
            <a:spLocks noGrp="1"/>
          </p:cNvSpPr>
          <p:nvPr>
            <p:ph type="title" orient="vert"/>
          </p:nvPr>
        </p:nvSpPr>
        <p:spPr>
          <a:xfrm>
            <a:off x="7058025" y="0"/>
            <a:ext cx="2352675" cy="6126163"/>
          </a:xfrm>
        </p:spPr>
        <p:txBody>
          <a:bodyPr vert="eaVert"/>
          <a:lstStyle/>
          <a:p>
            <a:r>
              <a:rPr lang="ja-JP" altLang="en-US"/>
              <a:t>マスター タイトルの書式設定</a:t>
            </a:r>
          </a:p>
        </p:txBody>
      </p:sp>
      <p:sp>
        <p:nvSpPr>
          <p:cNvPr id="1104" name="縦書きテキスト プレースホルダ 2"/>
          <p:cNvSpPr>
            <a:spLocks noGrp="1"/>
          </p:cNvSpPr>
          <p:nvPr>
            <p:ph type="body" orient="vert" idx="1"/>
          </p:nvPr>
        </p:nvSpPr>
        <p:spPr>
          <a:xfrm>
            <a:off x="4" y="0"/>
            <a:ext cx="6905625" cy="6126163"/>
          </a:xfrm>
        </p:spPr>
        <p:txBody>
          <a:bodyPr vert="eaVert"/>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1105" name="Rectangle 3"/>
          <p:cNvSpPr>
            <a:spLocks noGrp="1" noChangeArrowheads="1"/>
          </p:cNvSpPr>
          <p:nvPr>
            <p:ph type="dt" sz="half" idx="10"/>
          </p:nvPr>
        </p:nvSpPr>
        <p:spPr/>
        <p:txBody>
          <a:bodyPr/>
          <a:lstStyle>
            <a:lvl1pPr>
              <a:defRPr/>
            </a:lvl1pPr>
          </a:lstStyle>
          <a:p>
            <a:pPr fontAlgn="base">
              <a:spcBef>
                <a:spcPct val="0"/>
              </a:spcBef>
              <a:spcAft>
                <a:spcPct val="0"/>
              </a:spcAft>
              <a:defRPr/>
            </a:pPr>
            <a:endParaRPr lang="en-US" altLang="ja-JP" dirty="0"/>
          </a:p>
        </p:txBody>
      </p:sp>
      <p:sp>
        <p:nvSpPr>
          <p:cNvPr id="1106" name="Rectangle 4"/>
          <p:cNvSpPr>
            <a:spLocks noGrp="1" noChangeArrowheads="1"/>
          </p:cNvSpPr>
          <p:nvPr>
            <p:ph type="ftr" sz="quarter" idx="11"/>
          </p:nvPr>
        </p:nvSpPr>
        <p:spPr/>
        <p:txBody>
          <a:bodyPr/>
          <a:lstStyle>
            <a:lvl1pPr>
              <a:defRPr/>
            </a:lvl1pPr>
          </a:lstStyle>
          <a:p>
            <a:pPr fontAlgn="base">
              <a:spcBef>
                <a:spcPct val="0"/>
              </a:spcBef>
              <a:spcAft>
                <a:spcPct val="0"/>
              </a:spcAft>
              <a:defRPr/>
            </a:pPr>
            <a:endParaRPr lang="en-US" altLang="ja-JP" dirty="0"/>
          </a:p>
        </p:txBody>
      </p:sp>
      <p:sp>
        <p:nvSpPr>
          <p:cNvPr id="1107" name="Rectangle 5"/>
          <p:cNvSpPr>
            <a:spLocks noGrp="1" noChangeArrowheads="1"/>
          </p:cNvSpPr>
          <p:nvPr>
            <p:ph type="sldNum" sz="quarter" idx="12"/>
          </p:nvPr>
        </p:nvSpPr>
        <p:spPr/>
        <p:txBody>
          <a:bodyPr/>
          <a:lstStyle>
            <a:lvl1pPr>
              <a:defRPr/>
            </a:lvl1pPr>
          </a:lstStyle>
          <a:p>
            <a:pPr fontAlgn="base">
              <a:spcBef>
                <a:spcPct val="0"/>
              </a:spcBef>
              <a:spcAft>
                <a:spcPct val="0"/>
              </a:spcAft>
              <a:defRPr/>
            </a:pPr>
            <a:fld id="{59B376E9-991B-4BCB-8AA0-D825FCD5BED6}" type="slidenum">
              <a:rPr lang="en-US" altLang="ja-JP" smtClean="0"/>
              <a:t>‹#›</a:t>
            </a:fld>
            <a:endParaRPr lang="en-US" altLang="ja-JP" dirty="0"/>
          </a:p>
        </p:txBody>
      </p:sp>
    </p:spTree>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コンテンツ">
    <p:spTree>
      <p:nvGrpSpPr>
        <p:cNvPr id="1" name=""/>
        <p:cNvGrpSpPr/>
        <p:nvPr/>
      </p:nvGrpSpPr>
      <p:grpSpPr>
        <a:xfrm>
          <a:off x="0" y="0"/>
          <a:ext cx="0" cy="0"/>
          <a:chOff x="0" y="0"/>
          <a:chExt cx="0" cy="0"/>
        </a:xfrm>
      </p:grpSpPr>
      <p:sp>
        <p:nvSpPr>
          <p:cNvPr id="1109" name="コンテンツ プレースホルダ 1"/>
          <p:cNvSpPr>
            <a:spLocks noGrp="1"/>
          </p:cNvSpPr>
          <p:nvPr>
            <p:ph/>
          </p:nvPr>
        </p:nvSpPr>
        <p:spPr>
          <a:xfrm>
            <a:off x="0" y="0"/>
            <a:ext cx="9410700" cy="6126163"/>
          </a:xfrm>
        </p:spPr>
        <p:txBody>
          <a:bodyPr/>
          <a:lstStyle/>
          <a:p>
            <a:pPr lvl="0"/>
            <a:r>
              <a:rPr lang="ja-JP" altLang="en-US"/>
              <a:t>マスター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1110" name="Rectangle 3"/>
          <p:cNvSpPr>
            <a:spLocks noGrp="1" noChangeArrowheads="1"/>
          </p:cNvSpPr>
          <p:nvPr>
            <p:ph type="dt" sz="half" idx="10"/>
          </p:nvPr>
        </p:nvSpPr>
        <p:spPr/>
        <p:txBody>
          <a:bodyPr/>
          <a:lstStyle>
            <a:lvl1pPr>
              <a:defRPr/>
            </a:lvl1pPr>
          </a:lstStyle>
          <a:p>
            <a:pPr fontAlgn="base">
              <a:spcBef>
                <a:spcPct val="0"/>
              </a:spcBef>
              <a:spcAft>
                <a:spcPct val="0"/>
              </a:spcAft>
              <a:defRPr/>
            </a:pPr>
            <a:endParaRPr lang="en-US" altLang="ja-JP" dirty="0"/>
          </a:p>
        </p:txBody>
      </p:sp>
      <p:sp>
        <p:nvSpPr>
          <p:cNvPr id="1111" name="Rectangle 4"/>
          <p:cNvSpPr>
            <a:spLocks noGrp="1" noChangeArrowheads="1"/>
          </p:cNvSpPr>
          <p:nvPr>
            <p:ph type="ftr" sz="quarter" idx="11"/>
          </p:nvPr>
        </p:nvSpPr>
        <p:spPr/>
        <p:txBody>
          <a:bodyPr/>
          <a:lstStyle>
            <a:lvl1pPr>
              <a:defRPr/>
            </a:lvl1pPr>
          </a:lstStyle>
          <a:p>
            <a:pPr fontAlgn="base">
              <a:spcBef>
                <a:spcPct val="0"/>
              </a:spcBef>
              <a:spcAft>
                <a:spcPct val="0"/>
              </a:spcAft>
              <a:defRPr/>
            </a:pPr>
            <a:endParaRPr lang="en-US" altLang="ja-JP" dirty="0"/>
          </a:p>
        </p:txBody>
      </p:sp>
      <p:sp>
        <p:nvSpPr>
          <p:cNvPr id="1112" name="Rectangle 5"/>
          <p:cNvSpPr>
            <a:spLocks noGrp="1" noChangeArrowheads="1"/>
          </p:cNvSpPr>
          <p:nvPr>
            <p:ph type="sldNum" sz="quarter" idx="12"/>
          </p:nvPr>
        </p:nvSpPr>
        <p:spPr/>
        <p:txBody>
          <a:bodyPr/>
          <a:lstStyle>
            <a:lvl1pPr>
              <a:defRPr/>
            </a:lvl1pPr>
          </a:lstStyle>
          <a:p>
            <a:pPr fontAlgn="base">
              <a:spcBef>
                <a:spcPct val="0"/>
              </a:spcBef>
              <a:spcAft>
                <a:spcPct val="0"/>
              </a:spcAft>
              <a:defRPr/>
            </a:pPr>
            <a:fld id="{59B376E9-991B-4BCB-8AA0-D825FCD5BED6}" type="slidenum">
              <a:rPr lang="en-US" altLang="ja-JP" smtClean="0"/>
              <a:t>‹#›</a:t>
            </a:fld>
            <a:endParaRPr lang="en-US" altLang="ja-JP" dirty="0"/>
          </a:p>
        </p:txBody>
      </p:sp>
    </p:spTree>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1_セクション見出し">
    <p:spTree>
      <p:nvGrpSpPr>
        <p:cNvPr id="1" name=""/>
        <p:cNvGrpSpPr/>
        <p:nvPr/>
      </p:nvGrpSpPr>
      <p:grpSpPr>
        <a:xfrm>
          <a:off x="0" y="0"/>
          <a:ext cx="0" cy="0"/>
          <a:chOff x="0" y="0"/>
          <a:chExt cx="0" cy="0"/>
        </a:xfrm>
      </p:grpSpPr>
      <p:sp>
        <p:nvSpPr>
          <p:cNvPr id="1114" name="日付プレースホルダ 3"/>
          <p:cNvSpPr>
            <a:spLocks noGrp="1"/>
          </p:cNvSpPr>
          <p:nvPr>
            <p:ph type="dt" sz="half" idx="10"/>
          </p:nvPr>
        </p:nvSpPr>
        <p:spPr/>
        <p:txBody>
          <a:bodyPr/>
          <a:lstStyle/>
          <a:p>
            <a:pPr fontAlgn="base">
              <a:spcBef>
                <a:spcPct val="0"/>
              </a:spcBef>
              <a:spcAft>
                <a:spcPct val="0"/>
              </a:spcAft>
              <a:defRPr/>
            </a:pPr>
            <a:endParaRPr lang="en-US" altLang="ja-JP" dirty="0"/>
          </a:p>
        </p:txBody>
      </p:sp>
      <p:sp>
        <p:nvSpPr>
          <p:cNvPr id="1115" name="フッター プレースホルダ 4"/>
          <p:cNvSpPr>
            <a:spLocks noGrp="1"/>
          </p:cNvSpPr>
          <p:nvPr>
            <p:ph type="ftr" sz="quarter" idx="11"/>
          </p:nvPr>
        </p:nvSpPr>
        <p:spPr/>
        <p:txBody>
          <a:bodyPr/>
          <a:lstStyle/>
          <a:p>
            <a:pPr fontAlgn="base">
              <a:spcBef>
                <a:spcPct val="0"/>
              </a:spcBef>
              <a:spcAft>
                <a:spcPct val="0"/>
              </a:spcAft>
              <a:defRPr/>
            </a:pPr>
            <a:endParaRPr lang="en-US" altLang="ja-JP" dirty="0"/>
          </a:p>
        </p:txBody>
      </p:sp>
      <p:sp>
        <p:nvSpPr>
          <p:cNvPr id="1116" name="スライド番号プレースホルダ 5"/>
          <p:cNvSpPr>
            <a:spLocks noGrp="1"/>
          </p:cNvSpPr>
          <p:nvPr>
            <p:ph type="sldNum" sz="quarter" idx="12"/>
          </p:nvPr>
        </p:nvSpPr>
        <p:spPr/>
        <p:txBody>
          <a:bodyPr/>
          <a:lstStyle/>
          <a:p>
            <a:pPr fontAlgn="base">
              <a:spcBef>
                <a:spcPct val="0"/>
              </a:spcBef>
              <a:spcAft>
                <a:spcPct val="0"/>
              </a:spcAft>
              <a:defRPr/>
            </a:pPr>
            <a:fld id="{59B376E9-991B-4BCB-8AA0-D825FCD5BED6}" type="slidenum">
              <a:rPr lang="en-US" altLang="ja-JP" smtClean="0"/>
              <a:t>‹#›</a:t>
            </a:fld>
            <a:endParaRPr lang="en-US" altLang="ja-JP" dirty="0"/>
          </a:p>
        </p:txBody>
      </p:sp>
      <p:cxnSp>
        <p:nvCxnSpPr>
          <p:cNvPr id="1117" name="直線コネクタ 6"/>
          <p:cNvCxnSpPr/>
          <p:nvPr/>
        </p:nvCxnSpPr>
        <p:spPr>
          <a:xfrm>
            <a:off x="0" y="607299"/>
            <a:ext cx="9906000"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cSld>
  <p:clrMapOvr>
    <a:masterClrMapping/>
  </p:clrMapOvr>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タイトル スライド">
    <p:spTree>
      <p:nvGrpSpPr>
        <p:cNvPr id="1" name=""/>
        <p:cNvGrpSpPr/>
        <p:nvPr/>
      </p:nvGrpSpPr>
      <p:grpSpPr>
        <a:xfrm>
          <a:off x="0" y="0"/>
          <a:ext cx="0" cy="0"/>
          <a:chOff x="0" y="0"/>
          <a:chExt cx="0" cy="0"/>
        </a:xfrm>
      </p:grpSpPr>
      <p:sp>
        <p:nvSpPr>
          <p:cNvPr id="1119" name="日付プレースホルダー 3"/>
          <p:cNvSpPr>
            <a:spLocks noGrp="1"/>
          </p:cNvSpPr>
          <p:nvPr>
            <p:ph type="dt" sz="half" idx="10"/>
          </p:nvPr>
        </p:nvSpPr>
        <p:spPr/>
        <p:txBody>
          <a:bodyPr/>
          <a:lstStyle/>
          <a:p>
            <a:endParaRPr kumimoji="1" lang="ja-JP" altLang="en-US"/>
          </a:p>
        </p:txBody>
      </p:sp>
      <p:sp>
        <p:nvSpPr>
          <p:cNvPr id="1120" name="フッター プレースホルダー 4"/>
          <p:cNvSpPr>
            <a:spLocks noGrp="1"/>
          </p:cNvSpPr>
          <p:nvPr>
            <p:ph type="ftr" sz="quarter" idx="11"/>
          </p:nvPr>
        </p:nvSpPr>
        <p:spPr/>
        <p:txBody>
          <a:bodyPr/>
          <a:lstStyle/>
          <a:p>
            <a:endParaRPr kumimoji="1" lang="ja-JP" altLang="en-US"/>
          </a:p>
        </p:txBody>
      </p:sp>
      <p:sp>
        <p:nvSpPr>
          <p:cNvPr id="1121" name="スライド番号プレースホルダー 5"/>
          <p:cNvSpPr>
            <a:spLocks noGrp="1"/>
          </p:cNvSpPr>
          <p:nvPr>
            <p:ph type="sldNum" sz="quarter" idx="12"/>
          </p:nvPr>
        </p:nvSpPr>
        <p:spPr/>
        <p:txBody>
          <a:bodyPr/>
          <a:lstStyle/>
          <a:p>
            <a:fld id="{EB5D65D9-31D7-4BAA-9731-87A52B1BA990}" type="slidenum">
              <a:rPr kumimoji="1" lang="ja-JP" altLang="en-US" smtClean="0"/>
              <a:t>‹#›</a:t>
            </a:fld>
            <a:endParaRPr kumimoji="1" lang="ja-JP"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タイトルとコンテンツ" type="obj">
  <p:cSld name="タイトルとコンテンツ">
    <p:spTree>
      <p:nvGrpSpPr>
        <p:cNvPr id="1" name=""/>
        <p:cNvGrpSpPr/>
        <p:nvPr/>
      </p:nvGrpSpPr>
      <p:grpSpPr>
        <a:xfrm>
          <a:off x="0" y="0"/>
          <a:ext cx="0" cy="0"/>
          <a:chOff x="0" y="0"/>
          <a:chExt cx="0" cy="0"/>
        </a:xfrm>
      </p:grpSpPr>
      <p:sp>
        <p:nvSpPr>
          <p:cNvPr id="1031" name="Google Shape;16;p5"/>
          <p:cNvSpPr txBox="1">
            <a:spLocks noGrp="1"/>
          </p:cNvSpPr>
          <p:nvPr>
            <p:ph type="title"/>
          </p:nvPr>
        </p:nvSpPr>
        <p:spPr>
          <a:xfrm>
            <a:off x="681038"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32" name="Google Shape;17;p5"/>
          <p:cNvSpPr txBox="1">
            <a:spLocks noGrp="1"/>
          </p:cNvSpPr>
          <p:nvPr>
            <p:ph type="body" idx="1"/>
          </p:nvPr>
        </p:nvSpPr>
        <p:spPr>
          <a:xfrm>
            <a:off x="681038" y="1825625"/>
            <a:ext cx="8543925"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813"/>
              </a:spcBef>
              <a:spcAft>
                <a:spcPts val="0"/>
              </a:spcAft>
              <a:buClr>
                <a:schemeClr val="dk1"/>
              </a:buClr>
              <a:buSzPts val="1800"/>
              <a:buChar char="•"/>
              <a:defRPr/>
            </a:lvl1pPr>
            <a:lvl2pPr marL="914400" lvl="1" indent="-342900" algn="l">
              <a:lnSpc>
                <a:spcPct val="90000"/>
              </a:lnSpc>
              <a:spcBef>
                <a:spcPts val="406"/>
              </a:spcBef>
              <a:spcAft>
                <a:spcPts val="0"/>
              </a:spcAft>
              <a:buClr>
                <a:schemeClr val="dk1"/>
              </a:buClr>
              <a:buSzPts val="1800"/>
              <a:buChar char="•"/>
              <a:defRPr/>
            </a:lvl2pPr>
            <a:lvl3pPr marL="1371600" lvl="2" indent="-342900" algn="l">
              <a:lnSpc>
                <a:spcPct val="90000"/>
              </a:lnSpc>
              <a:spcBef>
                <a:spcPts val="406"/>
              </a:spcBef>
              <a:spcAft>
                <a:spcPts val="0"/>
              </a:spcAft>
              <a:buClr>
                <a:schemeClr val="dk1"/>
              </a:buClr>
              <a:buSzPts val="1800"/>
              <a:buChar char="•"/>
              <a:defRPr/>
            </a:lvl3pPr>
            <a:lvl4pPr marL="1828800" lvl="3" indent="-342900" algn="l">
              <a:lnSpc>
                <a:spcPct val="90000"/>
              </a:lnSpc>
              <a:spcBef>
                <a:spcPts val="406"/>
              </a:spcBef>
              <a:spcAft>
                <a:spcPts val="0"/>
              </a:spcAft>
              <a:buClr>
                <a:schemeClr val="dk1"/>
              </a:buClr>
              <a:buSzPts val="1800"/>
              <a:buChar char="•"/>
              <a:defRPr/>
            </a:lvl4pPr>
            <a:lvl5pPr marL="2286000" lvl="4" indent="-342900" algn="l">
              <a:lnSpc>
                <a:spcPct val="90000"/>
              </a:lnSpc>
              <a:spcBef>
                <a:spcPts val="406"/>
              </a:spcBef>
              <a:spcAft>
                <a:spcPts val="0"/>
              </a:spcAft>
              <a:buClr>
                <a:schemeClr val="dk1"/>
              </a:buClr>
              <a:buSzPts val="1800"/>
              <a:buChar char="•"/>
              <a:defRPr/>
            </a:lvl5pPr>
            <a:lvl6pPr marL="2743200" lvl="5" indent="-342900" algn="l">
              <a:lnSpc>
                <a:spcPct val="90000"/>
              </a:lnSpc>
              <a:spcBef>
                <a:spcPts val="406"/>
              </a:spcBef>
              <a:spcAft>
                <a:spcPts val="0"/>
              </a:spcAft>
              <a:buClr>
                <a:schemeClr val="dk1"/>
              </a:buClr>
              <a:buSzPts val="1800"/>
              <a:buChar char="•"/>
              <a:defRPr/>
            </a:lvl6pPr>
            <a:lvl7pPr marL="3200400" lvl="6" indent="-342900" algn="l">
              <a:lnSpc>
                <a:spcPct val="90000"/>
              </a:lnSpc>
              <a:spcBef>
                <a:spcPts val="406"/>
              </a:spcBef>
              <a:spcAft>
                <a:spcPts val="0"/>
              </a:spcAft>
              <a:buClr>
                <a:schemeClr val="dk1"/>
              </a:buClr>
              <a:buSzPts val="1800"/>
              <a:buChar char="•"/>
              <a:defRPr/>
            </a:lvl7pPr>
            <a:lvl8pPr marL="3657600" lvl="7" indent="-342900" algn="l">
              <a:lnSpc>
                <a:spcPct val="90000"/>
              </a:lnSpc>
              <a:spcBef>
                <a:spcPts val="406"/>
              </a:spcBef>
              <a:spcAft>
                <a:spcPts val="0"/>
              </a:spcAft>
              <a:buClr>
                <a:schemeClr val="dk1"/>
              </a:buClr>
              <a:buSzPts val="1800"/>
              <a:buChar char="•"/>
              <a:defRPr/>
            </a:lvl8pPr>
            <a:lvl9pPr marL="4114800" lvl="8" indent="-342900" algn="l">
              <a:lnSpc>
                <a:spcPct val="90000"/>
              </a:lnSpc>
              <a:spcBef>
                <a:spcPts val="406"/>
              </a:spcBef>
              <a:spcAft>
                <a:spcPts val="0"/>
              </a:spcAft>
              <a:buClr>
                <a:schemeClr val="dk1"/>
              </a:buClr>
              <a:buSzPts val="1800"/>
              <a:buChar char="•"/>
              <a:defRPr/>
            </a:lvl9pPr>
          </a:lstStyle>
          <a:p>
            <a:endParaRPr/>
          </a:p>
        </p:txBody>
      </p:sp>
      <p:sp>
        <p:nvSpPr>
          <p:cNvPr id="1033" name="Google Shape;18;p5"/>
          <p:cNvSpPr txBox="1">
            <a:spLocks noGrp="1"/>
          </p:cNvSpPr>
          <p:nvPr>
            <p:ph type="dt" idx="10"/>
          </p:nvPr>
        </p:nvSpPr>
        <p:spPr>
          <a:xfrm>
            <a:off x="681038" y="6356351"/>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034" name="Google Shape;19;p5"/>
          <p:cNvSpPr txBox="1">
            <a:spLocks noGrp="1"/>
          </p:cNvSpPr>
          <p:nvPr>
            <p:ph type="ftr" idx="11"/>
          </p:nvPr>
        </p:nvSpPr>
        <p:spPr>
          <a:xfrm>
            <a:off x="3281363" y="6356351"/>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035" name="Google Shape;20;p5"/>
          <p:cNvSpPr txBox="1">
            <a:spLocks noGrp="1"/>
          </p:cNvSpPr>
          <p:nvPr>
            <p:ph type="sldNum" idx="12"/>
          </p:nvPr>
        </p:nvSpPr>
        <p:spPr>
          <a:xfrm>
            <a:off x="6996113" y="6356351"/>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None/>
              <a:defRPr/>
            </a:lvl1pPr>
            <a:lvl2pPr marL="0" lvl="1" indent="0" algn="r">
              <a:spcBef>
                <a:spcPts val="0"/>
              </a:spcBef>
              <a:spcAft>
                <a:spcPts val="0"/>
              </a:spcAft>
              <a:buNone/>
              <a:defRPr/>
            </a:lvl2pPr>
            <a:lvl3pPr marL="0" lvl="2" indent="0" algn="r">
              <a:spcBef>
                <a:spcPts val="0"/>
              </a:spcBef>
              <a:spcAft>
                <a:spcPts val="0"/>
              </a:spcAft>
              <a:buNone/>
              <a:defRPr/>
            </a:lvl3pPr>
            <a:lvl4pPr marL="0" lvl="3" indent="0" algn="r">
              <a:spcBef>
                <a:spcPts val="0"/>
              </a:spcBef>
              <a:spcAft>
                <a:spcPts val="0"/>
              </a:spcAft>
              <a:buNone/>
              <a:defRPr/>
            </a:lvl4pPr>
            <a:lvl5pPr marL="0" lvl="4" indent="0" algn="r">
              <a:spcBef>
                <a:spcPts val="0"/>
              </a:spcBef>
              <a:spcAft>
                <a:spcPts val="0"/>
              </a:spcAft>
              <a:buNone/>
              <a:defRPr/>
            </a:lvl5pPr>
            <a:lvl6pPr marL="0" lvl="5" indent="0" algn="r">
              <a:spcBef>
                <a:spcPts val="0"/>
              </a:spcBef>
              <a:spcAft>
                <a:spcPts val="0"/>
              </a:spcAft>
              <a:buNone/>
              <a:defRPr/>
            </a:lvl6pPr>
            <a:lvl7pPr marL="0" lvl="6" indent="0" algn="r">
              <a:spcBef>
                <a:spcPts val="0"/>
              </a:spcBef>
              <a:spcAft>
                <a:spcPts val="0"/>
              </a:spcAft>
              <a:buNone/>
              <a:defRPr/>
            </a:lvl7pPr>
            <a:lvl8pPr marL="0" lvl="7" indent="0" algn="r">
              <a:spcBef>
                <a:spcPts val="0"/>
              </a:spcBef>
              <a:spcAft>
                <a:spcPts val="0"/>
              </a:spcAft>
              <a:buNone/>
              <a:defRPr/>
            </a:lvl8pPr>
            <a:lvl9pPr marL="0" lvl="8" indent="0" algn="r">
              <a:spcBef>
                <a:spcPts val="0"/>
              </a:spcBef>
              <a:spcAft>
                <a:spcPts val="0"/>
              </a:spcAft>
              <a:buNone/>
              <a:defRPr/>
            </a:lvl9pPr>
          </a:lstStyle>
          <a:p>
            <a:pPr marL="0" lvl="0" indent="0" algn="r" rtl="0">
              <a:spcBef>
                <a:spcPts val="0"/>
              </a:spcBef>
              <a:spcAft>
                <a:spcPts val="0"/>
              </a:spcAft>
              <a:buNone/>
            </a:pPr>
            <a:fld id="{00000000-1234-1234-1234-123412341234}" type="slidenum">
              <a:rPr lang="ja-JP"/>
              <a:t>‹#›</a:t>
            </a:fld>
            <a:endParaRPr dirty="0"/>
          </a:p>
        </p:txBody>
      </p:sp>
    </p:spTree>
    <p:extLst>
      <p:ext uri="{BB962C8B-B14F-4D97-AF65-F5344CB8AC3E}">
        <p14:creationId xmlns:p14="http://schemas.microsoft.com/office/powerpoint/2010/main" val="134124003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セクション見出し" type="secHead">
  <p:cSld name="セクション見出し">
    <p:spTree>
      <p:nvGrpSpPr>
        <p:cNvPr id="1" name=""/>
        <p:cNvGrpSpPr/>
        <p:nvPr/>
      </p:nvGrpSpPr>
      <p:grpSpPr>
        <a:xfrm>
          <a:off x="0" y="0"/>
          <a:ext cx="0" cy="0"/>
          <a:chOff x="0" y="0"/>
          <a:chExt cx="0" cy="0"/>
        </a:xfrm>
      </p:grpSpPr>
      <p:sp>
        <p:nvSpPr>
          <p:cNvPr id="1037" name="Google Shape;28;p7"/>
          <p:cNvSpPr txBox="1">
            <a:spLocks noGrp="1"/>
          </p:cNvSpPr>
          <p:nvPr>
            <p:ph type="title"/>
          </p:nvPr>
        </p:nvSpPr>
        <p:spPr>
          <a:xfrm>
            <a:off x="675878" y="1709739"/>
            <a:ext cx="8543925"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4875"/>
              <a:buFont typeface="Arial"/>
              <a:buNone/>
              <a:defRPr sz="4875"/>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38" name="Google Shape;29;p7"/>
          <p:cNvSpPr txBox="1">
            <a:spLocks noGrp="1"/>
          </p:cNvSpPr>
          <p:nvPr>
            <p:ph type="body" idx="1"/>
          </p:nvPr>
        </p:nvSpPr>
        <p:spPr>
          <a:xfrm>
            <a:off x="675878" y="4589464"/>
            <a:ext cx="8543925"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813"/>
              </a:spcBef>
              <a:spcAft>
                <a:spcPts val="0"/>
              </a:spcAft>
              <a:buClr>
                <a:srgbClr val="888888"/>
              </a:buClr>
              <a:buSzPts val="1950"/>
              <a:buNone/>
              <a:defRPr sz="1950">
                <a:solidFill>
                  <a:srgbClr val="888888"/>
                </a:solidFill>
              </a:defRPr>
            </a:lvl1pPr>
            <a:lvl2pPr marL="914400" lvl="1" indent="-228600" algn="l">
              <a:lnSpc>
                <a:spcPct val="90000"/>
              </a:lnSpc>
              <a:spcBef>
                <a:spcPts val="406"/>
              </a:spcBef>
              <a:spcAft>
                <a:spcPts val="0"/>
              </a:spcAft>
              <a:buClr>
                <a:srgbClr val="888888"/>
              </a:buClr>
              <a:buSzPts val="1625"/>
              <a:buNone/>
              <a:defRPr sz="1625">
                <a:solidFill>
                  <a:srgbClr val="888888"/>
                </a:solidFill>
              </a:defRPr>
            </a:lvl2pPr>
            <a:lvl3pPr marL="1371600" lvl="2" indent="-228600" algn="l">
              <a:lnSpc>
                <a:spcPct val="90000"/>
              </a:lnSpc>
              <a:spcBef>
                <a:spcPts val="406"/>
              </a:spcBef>
              <a:spcAft>
                <a:spcPts val="0"/>
              </a:spcAft>
              <a:buClr>
                <a:srgbClr val="888888"/>
              </a:buClr>
              <a:buSzPts val="1463"/>
              <a:buNone/>
              <a:defRPr sz="1463">
                <a:solidFill>
                  <a:srgbClr val="888888"/>
                </a:solidFill>
              </a:defRPr>
            </a:lvl3pPr>
            <a:lvl4pPr marL="1828800" lvl="3" indent="-228600" algn="l">
              <a:lnSpc>
                <a:spcPct val="90000"/>
              </a:lnSpc>
              <a:spcBef>
                <a:spcPts val="406"/>
              </a:spcBef>
              <a:spcAft>
                <a:spcPts val="0"/>
              </a:spcAft>
              <a:buClr>
                <a:srgbClr val="888888"/>
              </a:buClr>
              <a:buSzPts val="1300"/>
              <a:buNone/>
              <a:defRPr sz="1300">
                <a:solidFill>
                  <a:srgbClr val="888888"/>
                </a:solidFill>
              </a:defRPr>
            </a:lvl4pPr>
            <a:lvl5pPr marL="2286000" lvl="4" indent="-228600" algn="l">
              <a:lnSpc>
                <a:spcPct val="90000"/>
              </a:lnSpc>
              <a:spcBef>
                <a:spcPts val="406"/>
              </a:spcBef>
              <a:spcAft>
                <a:spcPts val="0"/>
              </a:spcAft>
              <a:buClr>
                <a:srgbClr val="888888"/>
              </a:buClr>
              <a:buSzPts val="1300"/>
              <a:buNone/>
              <a:defRPr sz="1300">
                <a:solidFill>
                  <a:srgbClr val="888888"/>
                </a:solidFill>
              </a:defRPr>
            </a:lvl5pPr>
            <a:lvl6pPr marL="2743200" lvl="5" indent="-228600" algn="l">
              <a:lnSpc>
                <a:spcPct val="90000"/>
              </a:lnSpc>
              <a:spcBef>
                <a:spcPts val="406"/>
              </a:spcBef>
              <a:spcAft>
                <a:spcPts val="0"/>
              </a:spcAft>
              <a:buClr>
                <a:srgbClr val="888888"/>
              </a:buClr>
              <a:buSzPts val="1300"/>
              <a:buNone/>
              <a:defRPr sz="1300">
                <a:solidFill>
                  <a:srgbClr val="888888"/>
                </a:solidFill>
              </a:defRPr>
            </a:lvl6pPr>
            <a:lvl7pPr marL="3200400" lvl="6" indent="-228600" algn="l">
              <a:lnSpc>
                <a:spcPct val="90000"/>
              </a:lnSpc>
              <a:spcBef>
                <a:spcPts val="406"/>
              </a:spcBef>
              <a:spcAft>
                <a:spcPts val="0"/>
              </a:spcAft>
              <a:buClr>
                <a:srgbClr val="888888"/>
              </a:buClr>
              <a:buSzPts val="1300"/>
              <a:buNone/>
              <a:defRPr sz="1300">
                <a:solidFill>
                  <a:srgbClr val="888888"/>
                </a:solidFill>
              </a:defRPr>
            </a:lvl7pPr>
            <a:lvl8pPr marL="3657600" lvl="7" indent="-228600" algn="l">
              <a:lnSpc>
                <a:spcPct val="90000"/>
              </a:lnSpc>
              <a:spcBef>
                <a:spcPts val="406"/>
              </a:spcBef>
              <a:spcAft>
                <a:spcPts val="0"/>
              </a:spcAft>
              <a:buClr>
                <a:srgbClr val="888888"/>
              </a:buClr>
              <a:buSzPts val="1300"/>
              <a:buNone/>
              <a:defRPr sz="1300">
                <a:solidFill>
                  <a:srgbClr val="888888"/>
                </a:solidFill>
              </a:defRPr>
            </a:lvl8pPr>
            <a:lvl9pPr marL="4114800" lvl="8" indent="-228600" algn="l">
              <a:lnSpc>
                <a:spcPct val="90000"/>
              </a:lnSpc>
              <a:spcBef>
                <a:spcPts val="406"/>
              </a:spcBef>
              <a:spcAft>
                <a:spcPts val="0"/>
              </a:spcAft>
              <a:buClr>
                <a:srgbClr val="888888"/>
              </a:buClr>
              <a:buSzPts val="1300"/>
              <a:buNone/>
              <a:defRPr sz="1300">
                <a:solidFill>
                  <a:srgbClr val="888888"/>
                </a:solidFill>
              </a:defRPr>
            </a:lvl9pPr>
          </a:lstStyle>
          <a:p>
            <a:endParaRPr/>
          </a:p>
        </p:txBody>
      </p:sp>
      <p:sp>
        <p:nvSpPr>
          <p:cNvPr id="1039" name="Google Shape;30;p7"/>
          <p:cNvSpPr txBox="1">
            <a:spLocks noGrp="1"/>
          </p:cNvSpPr>
          <p:nvPr>
            <p:ph type="dt" idx="10"/>
          </p:nvPr>
        </p:nvSpPr>
        <p:spPr>
          <a:xfrm>
            <a:off x="681038" y="6356351"/>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040" name="Google Shape;31;p7"/>
          <p:cNvSpPr txBox="1">
            <a:spLocks noGrp="1"/>
          </p:cNvSpPr>
          <p:nvPr>
            <p:ph type="ftr" idx="11"/>
          </p:nvPr>
        </p:nvSpPr>
        <p:spPr>
          <a:xfrm>
            <a:off x="3281363" y="6356351"/>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041" name="Google Shape;32;p7"/>
          <p:cNvSpPr txBox="1">
            <a:spLocks noGrp="1"/>
          </p:cNvSpPr>
          <p:nvPr>
            <p:ph type="sldNum" idx="12"/>
          </p:nvPr>
        </p:nvSpPr>
        <p:spPr>
          <a:xfrm>
            <a:off x="6996113" y="6356351"/>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None/>
              <a:defRPr/>
            </a:lvl1pPr>
            <a:lvl2pPr marL="0" lvl="1" indent="0" algn="r">
              <a:spcBef>
                <a:spcPts val="0"/>
              </a:spcBef>
              <a:spcAft>
                <a:spcPts val="0"/>
              </a:spcAft>
              <a:buNone/>
              <a:defRPr/>
            </a:lvl2pPr>
            <a:lvl3pPr marL="0" lvl="2" indent="0" algn="r">
              <a:spcBef>
                <a:spcPts val="0"/>
              </a:spcBef>
              <a:spcAft>
                <a:spcPts val="0"/>
              </a:spcAft>
              <a:buNone/>
              <a:defRPr/>
            </a:lvl3pPr>
            <a:lvl4pPr marL="0" lvl="3" indent="0" algn="r">
              <a:spcBef>
                <a:spcPts val="0"/>
              </a:spcBef>
              <a:spcAft>
                <a:spcPts val="0"/>
              </a:spcAft>
              <a:buNone/>
              <a:defRPr/>
            </a:lvl4pPr>
            <a:lvl5pPr marL="0" lvl="4" indent="0" algn="r">
              <a:spcBef>
                <a:spcPts val="0"/>
              </a:spcBef>
              <a:spcAft>
                <a:spcPts val="0"/>
              </a:spcAft>
              <a:buNone/>
              <a:defRPr/>
            </a:lvl5pPr>
            <a:lvl6pPr marL="0" lvl="5" indent="0" algn="r">
              <a:spcBef>
                <a:spcPts val="0"/>
              </a:spcBef>
              <a:spcAft>
                <a:spcPts val="0"/>
              </a:spcAft>
              <a:buNone/>
              <a:defRPr/>
            </a:lvl6pPr>
            <a:lvl7pPr marL="0" lvl="6" indent="0" algn="r">
              <a:spcBef>
                <a:spcPts val="0"/>
              </a:spcBef>
              <a:spcAft>
                <a:spcPts val="0"/>
              </a:spcAft>
              <a:buNone/>
              <a:defRPr/>
            </a:lvl7pPr>
            <a:lvl8pPr marL="0" lvl="7" indent="0" algn="r">
              <a:spcBef>
                <a:spcPts val="0"/>
              </a:spcBef>
              <a:spcAft>
                <a:spcPts val="0"/>
              </a:spcAft>
              <a:buNone/>
              <a:defRPr/>
            </a:lvl8pPr>
            <a:lvl9pPr marL="0" lvl="8" indent="0" algn="r">
              <a:spcBef>
                <a:spcPts val="0"/>
              </a:spcBef>
              <a:spcAft>
                <a:spcPts val="0"/>
              </a:spcAft>
              <a:buNone/>
              <a:defRPr/>
            </a:lvl9pPr>
          </a:lstStyle>
          <a:p>
            <a:pPr marL="0" lvl="0" indent="0" algn="r" rtl="0">
              <a:spcBef>
                <a:spcPts val="0"/>
              </a:spcBef>
              <a:spcAft>
                <a:spcPts val="0"/>
              </a:spcAft>
              <a:buNone/>
            </a:pPr>
            <a:fld id="{00000000-1234-1234-1234-123412341234}" type="slidenum">
              <a:rPr lang="ja-JP"/>
              <a:t>‹#›</a:t>
            </a:fld>
            <a:endParaRPr dirty="0"/>
          </a:p>
        </p:txBody>
      </p:sp>
    </p:spTree>
    <p:extLst>
      <p:ext uri="{BB962C8B-B14F-4D97-AF65-F5344CB8AC3E}">
        <p14:creationId xmlns:p14="http://schemas.microsoft.com/office/powerpoint/2010/main" val="48889417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2 つのコンテンツ" type="twoObj">
  <p:cSld name="2 つのコンテンツ">
    <p:spTree>
      <p:nvGrpSpPr>
        <p:cNvPr id="1" name=""/>
        <p:cNvGrpSpPr/>
        <p:nvPr/>
      </p:nvGrpSpPr>
      <p:grpSpPr>
        <a:xfrm>
          <a:off x="0" y="0"/>
          <a:ext cx="0" cy="0"/>
          <a:chOff x="0" y="0"/>
          <a:chExt cx="0" cy="0"/>
        </a:xfrm>
      </p:grpSpPr>
      <p:sp>
        <p:nvSpPr>
          <p:cNvPr id="1043" name="Google Shape;34;p8"/>
          <p:cNvSpPr txBox="1">
            <a:spLocks noGrp="1"/>
          </p:cNvSpPr>
          <p:nvPr>
            <p:ph type="title"/>
          </p:nvPr>
        </p:nvSpPr>
        <p:spPr>
          <a:xfrm>
            <a:off x="681038"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44" name="Google Shape;35;p8"/>
          <p:cNvSpPr txBox="1">
            <a:spLocks noGrp="1"/>
          </p:cNvSpPr>
          <p:nvPr>
            <p:ph type="body" idx="1"/>
          </p:nvPr>
        </p:nvSpPr>
        <p:spPr>
          <a:xfrm>
            <a:off x="681038"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813"/>
              </a:spcBef>
              <a:spcAft>
                <a:spcPts val="0"/>
              </a:spcAft>
              <a:buClr>
                <a:schemeClr val="dk1"/>
              </a:buClr>
              <a:buSzPts val="1800"/>
              <a:buChar char="•"/>
              <a:defRPr/>
            </a:lvl1pPr>
            <a:lvl2pPr marL="914400" lvl="1" indent="-342900" algn="l">
              <a:lnSpc>
                <a:spcPct val="90000"/>
              </a:lnSpc>
              <a:spcBef>
                <a:spcPts val="406"/>
              </a:spcBef>
              <a:spcAft>
                <a:spcPts val="0"/>
              </a:spcAft>
              <a:buClr>
                <a:schemeClr val="dk1"/>
              </a:buClr>
              <a:buSzPts val="1800"/>
              <a:buChar char="•"/>
              <a:defRPr/>
            </a:lvl2pPr>
            <a:lvl3pPr marL="1371600" lvl="2" indent="-342900" algn="l">
              <a:lnSpc>
                <a:spcPct val="90000"/>
              </a:lnSpc>
              <a:spcBef>
                <a:spcPts val="406"/>
              </a:spcBef>
              <a:spcAft>
                <a:spcPts val="0"/>
              </a:spcAft>
              <a:buClr>
                <a:schemeClr val="dk1"/>
              </a:buClr>
              <a:buSzPts val="1800"/>
              <a:buChar char="•"/>
              <a:defRPr/>
            </a:lvl3pPr>
            <a:lvl4pPr marL="1828800" lvl="3" indent="-342900" algn="l">
              <a:lnSpc>
                <a:spcPct val="90000"/>
              </a:lnSpc>
              <a:spcBef>
                <a:spcPts val="406"/>
              </a:spcBef>
              <a:spcAft>
                <a:spcPts val="0"/>
              </a:spcAft>
              <a:buClr>
                <a:schemeClr val="dk1"/>
              </a:buClr>
              <a:buSzPts val="1800"/>
              <a:buChar char="•"/>
              <a:defRPr/>
            </a:lvl4pPr>
            <a:lvl5pPr marL="2286000" lvl="4" indent="-342900" algn="l">
              <a:lnSpc>
                <a:spcPct val="90000"/>
              </a:lnSpc>
              <a:spcBef>
                <a:spcPts val="406"/>
              </a:spcBef>
              <a:spcAft>
                <a:spcPts val="0"/>
              </a:spcAft>
              <a:buClr>
                <a:schemeClr val="dk1"/>
              </a:buClr>
              <a:buSzPts val="1800"/>
              <a:buChar char="•"/>
              <a:defRPr/>
            </a:lvl5pPr>
            <a:lvl6pPr marL="2743200" lvl="5" indent="-342900" algn="l">
              <a:lnSpc>
                <a:spcPct val="90000"/>
              </a:lnSpc>
              <a:spcBef>
                <a:spcPts val="406"/>
              </a:spcBef>
              <a:spcAft>
                <a:spcPts val="0"/>
              </a:spcAft>
              <a:buClr>
                <a:schemeClr val="dk1"/>
              </a:buClr>
              <a:buSzPts val="1800"/>
              <a:buChar char="•"/>
              <a:defRPr/>
            </a:lvl6pPr>
            <a:lvl7pPr marL="3200400" lvl="6" indent="-342900" algn="l">
              <a:lnSpc>
                <a:spcPct val="90000"/>
              </a:lnSpc>
              <a:spcBef>
                <a:spcPts val="406"/>
              </a:spcBef>
              <a:spcAft>
                <a:spcPts val="0"/>
              </a:spcAft>
              <a:buClr>
                <a:schemeClr val="dk1"/>
              </a:buClr>
              <a:buSzPts val="1800"/>
              <a:buChar char="•"/>
              <a:defRPr/>
            </a:lvl7pPr>
            <a:lvl8pPr marL="3657600" lvl="7" indent="-342900" algn="l">
              <a:lnSpc>
                <a:spcPct val="90000"/>
              </a:lnSpc>
              <a:spcBef>
                <a:spcPts val="406"/>
              </a:spcBef>
              <a:spcAft>
                <a:spcPts val="0"/>
              </a:spcAft>
              <a:buClr>
                <a:schemeClr val="dk1"/>
              </a:buClr>
              <a:buSzPts val="1800"/>
              <a:buChar char="•"/>
              <a:defRPr/>
            </a:lvl8pPr>
            <a:lvl9pPr marL="4114800" lvl="8" indent="-342900" algn="l">
              <a:lnSpc>
                <a:spcPct val="90000"/>
              </a:lnSpc>
              <a:spcBef>
                <a:spcPts val="406"/>
              </a:spcBef>
              <a:spcAft>
                <a:spcPts val="0"/>
              </a:spcAft>
              <a:buClr>
                <a:schemeClr val="dk1"/>
              </a:buClr>
              <a:buSzPts val="1800"/>
              <a:buChar char="•"/>
              <a:defRPr/>
            </a:lvl9pPr>
          </a:lstStyle>
          <a:p>
            <a:endParaRPr/>
          </a:p>
        </p:txBody>
      </p:sp>
      <p:sp>
        <p:nvSpPr>
          <p:cNvPr id="1045" name="Google Shape;36;p8"/>
          <p:cNvSpPr txBox="1">
            <a:spLocks noGrp="1"/>
          </p:cNvSpPr>
          <p:nvPr>
            <p:ph type="body" idx="2"/>
          </p:nvPr>
        </p:nvSpPr>
        <p:spPr>
          <a:xfrm>
            <a:off x="5014913" y="1825625"/>
            <a:ext cx="421005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813"/>
              </a:spcBef>
              <a:spcAft>
                <a:spcPts val="0"/>
              </a:spcAft>
              <a:buClr>
                <a:schemeClr val="dk1"/>
              </a:buClr>
              <a:buSzPts val="1800"/>
              <a:buChar char="•"/>
              <a:defRPr/>
            </a:lvl1pPr>
            <a:lvl2pPr marL="914400" lvl="1" indent="-342900" algn="l">
              <a:lnSpc>
                <a:spcPct val="90000"/>
              </a:lnSpc>
              <a:spcBef>
                <a:spcPts val="406"/>
              </a:spcBef>
              <a:spcAft>
                <a:spcPts val="0"/>
              </a:spcAft>
              <a:buClr>
                <a:schemeClr val="dk1"/>
              </a:buClr>
              <a:buSzPts val="1800"/>
              <a:buChar char="•"/>
              <a:defRPr/>
            </a:lvl2pPr>
            <a:lvl3pPr marL="1371600" lvl="2" indent="-342900" algn="l">
              <a:lnSpc>
                <a:spcPct val="90000"/>
              </a:lnSpc>
              <a:spcBef>
                <a:spcPts val="406"/>
              </a:spcBef>
              <a:spcAft>
                <a:spcPts val="0"/>
              </a:spcAft>
              <a:buClr>
                <a:schemeClr val="dk1"/>
              </a:buClr>
              <a:buSzPts val="1800"/>
              <a:buChar char="•"/>
              <a:defRPr/>
            </a:lvl3pPr>
            <a:lvl4pPr marL="1828800" lvl="3" indent="-342900" algn="l">
              <a:lnSpc>
                <a:spcPct val="90000"/>
              </a:lnSpc>
              <a:spcBef>
                <a:spcPts val="406"/>
              </a:spcBef>
              <a:spcAft>
                <a:spcPts val="0"/>
              </a:spcAft>
              <a:buClr>
                <a:schemeClr val="dk1"/>
              </a:buClr>
              <a:buSzPts val="1800"/>
              <a:buChar char="•"/>
              <a:defRPr/>
            </a:lvl4pPr>
            <a:lvl5pPr marL="2286000" lvl="4" indent="-342900" algn="l">
              <a:lnSpc>
                <a:spcPct val="90000"/>
              </a:lnSpc>
              <a:spcBef>
                <a:spcPts val="406"/>
              </a:spcBef>
              <a:spcAft>
                <a:spcPts val="0"/>
              </a:spcAft>
              <a:buClr>
                <a:schemeClr val="dk1"/>
              </a:buClr>
              <a:buSzPts val="1800"/>
              <a:buChar char="•"/>
              <a:defRPr/>
            </a:lvl5pPr>
            <a:lvl6pPr marL="2743200" lvl="5" indent="-342900" algn="l">
              <a:lnSpc>
                <a:spcPct val="90000"/>
              </a:lnSpc>
              <a:spcBef>
                <a:spcPts val="406"/>
              </a:spcBef>
              <a:spcAft>
                <a:spcPts val="0"/>
              </a:spcAft>
              <a:buClr>
                <a:schemeClr val="dk1"/>
              </a:buClr>
              <a:buSzPts val="1800"/>
              <a:buChar char="•"/>
              <a:defRPr/>
            </a:lvl6pPr>
            <a:lvl7pPr marL="3200400" lvl="6" indent="-342900" algn="l">
              <a:lnSpc>
                <a:spcPct val="90000"/>
              </a:lnSpc>
              <a:spcBef>
                <a:spcPts val="406"/>
              </a:spcBef>
              <a:spcAft>
                <a:spcPts val="0"/>
              </a:spcAft>
              <a:buClr>
                <a:schemeClr val="dk1"/>
              </a:buClr>
              <a:buSzPts val="1800"/>
              <a:buChar char="•"/>
              <a:defRPr/>
            </a:lvl7pPr>
            <a:lvl8pPr marL="3657600" lvl="7" indent="-342900" algn="l">
              <a:lnSpc>
                <a:spcPct val="90000"/>
              </a:lnSpc>
              <a:spcBef>
                <a:spcPts val="406"/>
              </a:spcBef>
              <a:spcAft>
                <a:spcPts val="0"/>
              </a:spcAft>
              <a:buClr>
                <a:schemeClr val="dk1"/>
              </a:buClr>
              <a:buSzPts val="1800"/>
              <a:buChar char="•"/>
              <a:defRPr/>
            </a:lvl8pPr>
            <a:lvl9pPr marL="4114800" lvl="8" indent="-342900" algn="l">
              <a:lnSpc>
                <a:spcPct val="90000"/>
              </a:lnSpc>
              <a:spcBef>
                <a:spcPts val="406"/>
              </a:spcBef>
              <a:spcAft>
                <a:spcPts val="0"/>
              </a:spcAft>
              <a:buClr>
                <a:schemeClr val="dk1"/>
              </a:buClr>
              <a:buSzPts val="1800"/>
              <a:buChar char="•"/>
              <a:defRPr/>
            </a:lvl9pPr>
          </a:lstStyle>
          <a:p>
            <a:endParaRPr/>
          </a:p>
        </p:txBody>
      </p:sp>
      <p:sp>
        <p:nvSpPr>
          <p:cNvPr id="1046" name="Google Shape;37;p8"/>
          <p:cNvSpPr txBox="1">
            <a:spLocks noGrp="1"/>
          </p:cNvSpPr>
          <p:nvPr>
            <p:ph type="dt" idx="10"/>
          </p:nvPr>
        </p:nvSpPr>
        <p:spPr>
          <a:xfrm>
            <a:off x="681038" y="6356351"/>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047" name="Google Shape;38;p8"/>
          <p:cNvSpPr txBox="1">
            <a:spLocks noGrp="1"/>
          </p:cNvSpPr>
          <p:nvPr>
            <p:ph type="ftr" idx="11"/>
          </p:nvPr>
        </p:nvSpPr>
        <p:spPr>
          <a:xfrm>
            <a:off x="3281363" y="6356351"/>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048" name="Google Shape;39;p8"/>
          <p:cNvSpPr txBox="1">
            <a:spLocks noGrp="1"/>
          </p:cNvSpPr>
          <p:nvPr>
            <p:ph type="sldNum" idx="12"/>
          </p:nvPr>
        </p:nvSpPr>
        <p:spPr>
          <a:xfrm>
            <a:off x="6996113" y="6356351"/>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None/>
              <a:defRPr/>
            </a:lvl1pPr>
            <a:lvl2pPr marL="0" lvl="1" indent="0" algn="r">
              <a:spcBef>
                <a:spcPts val="0"/>
              </a:spcBef>
              <a:spcAft>
                <a:spcPts val="0"/>
              </a:spcAft>
              <a:buNone/>
              <a:defRPr/>
            </a:lvl2pPr>
            <a:lvl3pPr marL="0" lvl="2" indent="0" algn="r">
              <a:spcBef>
                <a:spcPts val="0"/>
              </a:spcBef>
              <a:spcAft>
                <a:spcPts val="0"/>
              </a:spcAft>
              <a:buNone/>
              <a:defRPr/>
            </a:lvl3pPr>
            <a:lvl4pPr marL="0" lvl="3" indent="0" algn="r">
              <a:spcBef>
                <a:spcPts val="0"/>
              </a:spcBef>
              <a:spcAft>
                <a:spcPts val="0"/>
              </a:spcAft>
              <a:buNone/>
              <a:defRPr/>
            </a:lvl4pPr>
            <a:lvl5pPr marL="0" lvl="4" indent="0" algn="r">
              <a:spcBef>
                <a:spcPts val="0"/>
              </a:spcBef>
              <a:spcAft>
                <a:spcPts val="0"/>
              </a:spcAft>
              <a:buNone/>
              <a:defRPr/>
            </a:lvl5pPr>
            <a:lvl6pPr marL="0" lvl="5" indent="0" algn="r">
              <a:spcBef>
                <a:spcPts val="0"/>
              </a:spcBef>
              <a:spcAft>
                <a:spcPts val="0"/>
              </a:spcAft>
              <a:buNone/>
              <a:defRPr/>
            </a:lvl6pPr>
            <a:lvl7pPr marL="0" lvl="6" indent="0" algn="r">
              <a:spcBef>
                <a:spcPts val="0"/>
              </a:spcBef>
              <a:spcAft>
                <a:spcPts val="0"/>
              </a:spcAft>
              <a:buNone/>
              <a:defRPr/>
            </a:lvl7pPr>
            <a:lvl8pPr marL="0" lvl="7" indent="0" algn="r">
              <a:spcBef>
                <a:spcPts val="0"/>
              </a:spcBef>
              <a:spcAft>
                <a:spcPts val="0"/>
              </a:spcAft>
              <a:buNone/>
              <a:defRPr/>
            </a:lvl8pPr>
            <a:lvl9pPr marL="0" lvl="8" indent="0" algn="r">
              <a:spcBef>
                <a:spcPts val="0"/>
              </a:spcBef>
              <a:spcAft>
                <a:spcPts val="0"/>
              </a:spcAft>
              <a:buNone/>
              <a:defRPr/>
            </a:lvl9pPr>
          </a:lstStyle>
          <a:p>
            <a:pPr marL="0" lvl="0" indent="0" algn="r" rtl="0">
              <a:spcBef>
                <a:spcPts val="0"/>
              </a:spcBef>
              <a:spcAft>
                <a:spcPts val="0"/>
              </a:spcAft>
              <a:buNone/>
            </a:pPr>
            <a:fld id="{00000000-1234-1234-1234-123412341234}" type="slidenum">
              <a:rPr lang="ja-JP"/>
              <a:t>‹#›</a:t>
            </a:fld>
            <a:endParaRPr dirty="0"/>
          </a:p>
        </p:txBody>
      </p:sp>
    </p:spTree>
    <p:extLst>
      <p:ext uri="{BB962C8B-B14F-4D97-AF65-F5344CB8AC3E}">
        <p14:creationId xmlns:p14="http://schemas.microsoft.com/office/powerpoint/2010/main" val="9257897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比較" type="twoTxTwoObj">
  <p:cSld name="比較">
    <p:spTree>
      <p:nvGrpSpPr>
        <p:cNvPr id="1" name=""/>
        <p:cNvGrpSpPr/>
        <p:nvPr/>
      </p:nvGrpSpPr>
      <p:grpSpPr>
        <a:xfrm>
          <a:off x="0" y="0"/>
          <a:ext cx="0" cy="0"/>
          <a:chOff x="0" y="0"/>
          <a:chExt cx="0" cy="0"/>
        </a:xfrm>
      </p:grpSpPr>
      <p:sp>
        <p:nvSpPr>
          <p:cNvPr id="1050" name="Google Shape;41;p9"/>
          <p:cNvSpPr txBox="1">
            <a:spLocks noGrp="1"/>
          </p:cNvSpPr>
          <p:nvPr>
            <p:ph type="title"/>
          </p:nvPr>
        </p:nvSpPr>
        <p:spPr>
          <a:xfrm>
            <a:off x="682328"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51" name="Google Shape;42;p9"/>
          <p:cNvSpPr txBox="1">
            <a:spLocks noGrp="1"/>
          </p:cNvSpPr>
          <p:nvPr>
            <p:ph type="body" idx="1"/>
          </p:nvPr>
        </p:nvSpPr>
        <p:spPr>
          <a:xfrm>
            <a:off x="682328" y="1681163"/>
            <a:ext cx="4190702"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813"/>
              </a:spcBef>
              <a:spcAft>
                <a:spcPts val="0"/>
              </a:spcAft>
              <a:buClr>
                <a:schemeClr val="dk1"/>
              </a:buClr>
              <a:buSzPts val="1950"/>
              <a:buNone/>
              <a:defRPr sz="1950" b="1"/>
            </a:lvl1pPr>
            <a:lvl2pPr marL="914400" lvl="1" indent="-228600" algn="l">
              <a:lnSpc>
                <a:spcPct val="90000"/>
              </a:lnSpc>
              <a:spcBef>
                <a:spcPts val="406"/>
              </a:spcBef>
              <a:spcAft>
                <a:spcPts val="0"/>
              </a:spcAft>
              <a:buClr>
                <a:schemeClr val="dk1"/>
              </a:buClr>
              <a:buSzPts val="1625"/>
              <a:buNone/>
              <a:defRPr sz="1625" b="1"/>
            </a:lvl2pPr>
            <a:lvl3pPr marL="1371600" lvl="2" indent="-228600" algn="l">
              <a:lnSpc>
                <a:spcPct val="90000"/>
              </a:lnSpc>
              <a:spcBef>
                <a:spcPts val="406"/>
              </a:spcBef>
              <a:spcAft>
                <a:spcPts val="0"/>
              </a:spcAft>
              <a:buClr>
                <a:schemeClr val="dk1"/>
              </a:buClr>
              <a:buSzPts val="1463"/>
              <a:buNone/>
              <a:defRPr sz="1463" b="1"/>
            </a:lvl3pPr>
            <a:lvl4pPr marL="1828800" lvl="3" indent="-228600" algn="l">
              <a:lnSpc>
                <a:spcPct val="90000"/>
              </a:lnSpc>
              <a:spcBef>
                <a:spcPts val="406"/>
              </a:spcBef>
              <a:spcAft>
                <a:spcPts val="0"/>
              </a:spcAft>
              <a:buClr>
                <a:schemeClr val="dk1"/>
              </a:buClr>
              <a:buSzPts val="1300"/>
              <a:buNone/>
              <a:defRPr sz="1300" b="1"/>
            </a:lvl4pPr>
            <a:lvl5pPr marL="2286000" lvl="4" indent="-228600" algn="l">
              <a:lnSpc>
                <a:spcPct val="90000"/>
              </a:lnSpc>
              <a:spcBef>
                <a:spcPts val="406"/>
              </a:spcBef>
              <a:spcAft>
                <a:spcPts val="0"/>
              </a:spcAft>
              <a:buClr>
                <a:schemeClr val="dk1"/>
              </a:buClr>
              <a:buSzPts val="1300"/>
              <a:buNone/>
              <a:defRPr sz="1300" b="1"/>
            </a:lvl5pPr>
            <a:lvl6pPr marL="2743200" lvl="5" indent="-228600" algn="l">
              <a:lnSpc>
                <a:spcPct val="90000"/>
              </a:lnSpc>
              <a:spcBef>
                <a:spcPts val="406"/>
              </a:spcBef>
              <a:spcAft>
                <a:spcPts val="0"/>
              </a:spcAft>
              <a:buClr>
                <a:schemeClr val="dk1"/>
              </a:buClr>
              <a:buSzPts val="1300"/>
              <a:buNone/>
              <a:defRPr sz="1300" b="1"/>
            </a:lvl6pPr>
            <a:lvl7pPr marL="3200400" lvl="6" indent="-228600" algn="l">
              <a:lnSpc>
                <a:spcPct val="90000"/>
              </a:lnSpc>
              <a:spcBef>
                <a:spcPts val="406"/>
              </a:spcBef>
              <a:spcAft>
                <a:spcPts val="0"/>
              </a:spcAft>
              <a:buClr>
                <a:schemeClr val="dk1"/>
              </a:buClr>
              <a:buSzPts val="1300"/>
              <a:buNone/>
              <a:defRPr sz="1300" b="1"/>
            </a:lvl7pPr>
            <a:lvl8pPr marL="3657600" lvl="7" indent="-228600" algn="l">
              <a:lnSpc>
                <a:spcPct val="90000"/>
              </a:lnSpc>
              <a:spcBef>
                <a:spcPts val="406"/>
              </a:spcBef>
              <a:spcAft>
                <a:spcPts val="0"/>
              </a:spcAft>
              <a:buClr>
                <a:schemeClr val="dk1"/>
              </a:buClr>
              <a:buSzPts val="1300"/>
              <a:buNone/>
              <a:defRPr sz="1300" b="1"/>
            </a:lvl8pPr>
            <a:lvl9pPr marL="4114800" lvl="8" indent="-228600" algn="l">
              <a:lnSpc>
                <a:spcPct val="90000"/>
              </a:lnSpc>
              <a:spcBef>
                <a:spcPts val="406"/>
              </a:spcBef>
              <a:spcAft>
                <a:spcPts val="0"/>
              </a:spcAft>
              <a:buClr>
                <a:schemeClr val="dk1"/>
              </a:buClr>
              <a:buSzPts val="1300"/>
              <a:buNone/>
              <a:defRPr sz="1300" b="1"/>
            </a:lvl9pPr>
          </a:lstStyle>
          <a:p>
            <a:endParaRPr/>
          </a:p>
        </p:txBody>
      </p:sp>
      <p:sp>
        <p:nvSpPr>
          <p:cNvPr id="1052" name="Google Shape;43;p9"/>
          <p:cNvSpPr txBox="1">
            <a:spLocks noGrp="1"/>
          </p:cNvSpPr>
          <p:nvPr>
            <p:ph type="body" idx="2"/>
          </p:nvPr>
        </p:nvSpPr>
        <p:spPr>
          <a:xfrm>
            <a:off x="682328" y="2505075"/>
            <a:ext cx="4190702"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813"/>
              </a:spcBef>
              <a:spcAft>
                <a:spcPts val="0"/>
              </a:spcAft>
              <a:buClr>
                <a:schemeClr val="dk1"/>
              </a:buClr>
              <a:buSzPts val="1800"/>
              <a:buChar char="•"/>
              <a:defRPr/>
            </a:lvl1pPr>
            <a:lvl2pPr marL="914400" lvl="1" indent="-342900" algn="l">
              <a:lnSpc>
                <a:spcPct val="90000"/>
              </a:lnSpc>
              <a:spcBef>
                <a:spcPts val="406"/>
              </a:spcBef>
              <a:spcAft>
                <a:spcPts val="0"/>
              </a:spcAft>
              <a:buClr>
                <a:schemeClr val="dk1"/>
              </a:buClr>
              <a:buSzPts val="1800"/>
              <a:buChar char="•"/>
              <a:defRPr/>
            </a:lvl2pPr>
            <a:lvl3pPr marL="1371600" lvl="2" indent="-342900" algn="l">
              <a:lnSpc>
                <a:spcPct val="90000"/>
              </a:lnSpc>
              <a:spcBef>
                <a:spcPts val="406"/>
              </a:spcBef>
              <a:spcAft>
                <a:spcPts val="0"/>
              </a:spcAft>
              <a:buClr>
                <a:schemeClr val="dk1"/>
              </a:buClr>
              <a:buSzPts val="1800"/>
              <a:buChar char="•"/>
              <a:defRPr/>
            </a:lvl3pPr>
            <a:lvl4pPr marL="1828800" lvl="3" indent="-342900" algn="l">
              <a:lnSpc>
                <a:spcPct val="90000"/>
              </a:lnSpc>
              <a:spcBef>
                <a:spcPts val="406"/>
              </a:spcBef>
              <a:spcAft>
                <a:spcPts val="0"/>
              </a:spcAft>
              <a:buClr>
                <a:schemeClr val="dk1"/>
              </a:buClr>
              <a:buSzPts val="1800"/>
              <a:buChar char="•"/>
              <a:defRPr/>
            </a:lvl4pPr>
            <a:lvl5pPr marL="2286000" lvl="4" indent="-342900" algn="l">
              <a:lnSpc>
                <a:spcPct val="90000"/>
              </a:lnSpc>
              <a:spcBef>
                <a:spcPts val="406"/>
              </a:spcBef>
              <a:spcAft>
                <a:spcPts val="0"/>
              </a:spcAft>
              <a:buClr>
                <a:schemeClr val="dk1"/>
              </a:buClr>
              <a:buSzPts val="1800"/>
              <a:buChar char="•"/>
              <a:defRPr/>
            </a:lvl5pPr>
            <a:lvl6pPr marL="2743200" lvl="5" indent="-342900" algn="l">
              <a:lnSpc>
                <a:spcPct val="90000"/>
              </a:lnSpc>
              <a:spcBef>
                <a:spcPts val="406"/>
              </a:spcBef>
              <a:spcAft>
                <a:spcPts val="0"/>
              </a:spcAft>
              <a:buClr>
                <a:schemeClr val="dk1"/>
              </a:buClr>
              <a:buSzPts val="1800"/>
              <a:buChar char="•"/>
              <a:defRPr/>
            </a:lvl6pPr>
            <a:lvl7pPr marL="3200400" lvl="6" indent="-342900" algn="l">
              <a:lnSpc>
                <a:spcPct val="90000"/>
              </a:lnSpc>
              <a:spcBef>
                <a:spcPts val="406"/>
              </a:spcBef>
              <a:spcAft>
                <a:spcPts val="0"/>
              </a:spcAft>
              <a:buClr>
                <a:schemeClr val="dk1"/>
              </a:buClr>
              <a:buSzPts val="1800"/>
              <a:buChar char="•"/>
              <a:defRPr/>
            </a:lvl7pPr>
            <a:lvl8pPr marL="3657600" lvl="7" indent="-342900" algn="l">
              <a:lnSpc>
                <a:spcPct val="90000"/>
              </a:lnSpc>
              <a:spcBef>
                <a:spcPts val="406"/>
              </a:spcBef>
              <a:spcAft>
                <a:spcPts val="0"/>
              </a:spcAft>
              <a:buClr>
                <a:schemeClr val="dk1"/>
              </a:buClr>
              <a:buSzPts val="1800"/>
              <a:buChar char="•"/>
              <a:defRPr/>
            </a:lvl8pPr>
            <a:lvl9pPr marL="4114800" lvl="8" indent="-342900" algn="l">
              <a:lnSpc>
                <a:spcPct val="90000"/>
              </a:lnSpc>
              <a:spcBef>
                <a:spcPts val="406"/>
              </a:spcBef>
              <a:spcAft>
                <a:spcPts val="0"/>
              </a:spcAft>
              <a:buClr>
                <a:schemeClr val="dk1"/>
              </a:buClr>
              <a:buSzPts val="1800"/>
              <a:buChar char="•"/>
              <a:defRPr/>
            </a:lvl9pPr>
          </a:lstStyle>
          <a:p>
            <a:endParaRPr/>
          </a:p>
        </p:txBody>
      </p:sp>
      <p:sp>
        <p:nvSpPr>
          <p:cNvPr id="1053" name="Google Shape;44;p9"/>
          <p:cNvSpPr txBox="1">
            <a:spLocks noGrp="1"/>
          </p:cNvSpPr>
          <p:nvPr>
            <p:ph type="body" idx="3"/>
          </p:nvPr>
        </p:nvSpPr>
        <p:spPr>
          <a:xfrm>
            <a:off x="5014913" y="1681163"/>
            <a:ext cx="4211340"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813"/>
              </a:spcBef>
              <a:spcAft>
                <a:spcPts val="0"/>
              </a:spcAft>
              <a:buClr>
                <a:schemeClr val="dk1"/>
              </a:buClr>
              <a:buSzPts val="1950"/>
              <a:buNone/>
              <a:defRPr sz="1950" b="1"/>
            </a:lvl1pPr>
            <a:lvl2pPr marL="914400" lvl="1" indent="-228600" algn="l">
              <a:lnSpc>
                <a:spcPct val="90000"/>
              </a:lnSpc>
              <a:spcBef>
                <a:spcPts val="406"/>
              </a:spcBef>
              <a:spcAft>
                <a:spcPts val="0"/>
              </a:spcAft>
              <a:buClr>
                <a:schemeClr val="dk1"/>
              </a:buClr>
              <a:buSzPts val="1625"/>
              <a:buNone/>
              <a:defRPr sz="1625" b="1"/>
            </a:lvl2pPr>
            <a:lvl3pPr marL="1371600" lvl="2" indent="-228600" algn="l">
              <a:lnSpc>
                <a:spcPct val="90000"/>
              </a:lnSpc>
              <a:spcBef>
                <a:spcPts val="406"/>
              </a:spcBef>
              <a:spcAft>
                <a:spcPts val="0"/>
              </a:spcAft>
              <a:buClr>
                <a:schemeClr val="dk1"/>
              </a:buClr>
              <a:buSzPts val="1463"/>
              <a:buNone/>
              <a:defRPr sz="1463" b="1"/>
            </a:lvl3pPr>
            <a:lvl4pPr marL="1828800" lvl="3" indent="-228600" algn="l">
              <a:lnSpc>
                <a:spcPct val="90000"/>
              </a:lnSpc>
              <a:spcBef>
                <a:spcPts val="406"/>
              </a:spcBef>
              <a:spcAft>
                <a:spcPts val="0"/>
              </a:spcAft>
              <a:buClr>
                <a:schemeClr val="dk1"/>
              </a:buClr>
              <a:buSzPts val="1300"/>
              <a:buNone/>
              <a:defRPr sz="1300" b="1"/>
            </a:lvl4pPr>
            <a:lvl5pPr marL="2286000" lvl="4" indent="-228600" algn="l">
              <a:lnSpc>
                <a:spcPct val="90000"/>
              </a:lnSpc>
              <a:spcBef>
                <a:spcPts val="406"/>
              </a:spcBef>
              <a:spcAft>
                <a:spcPts val="0"/>
              </a:spcAft>
              <a:buClr>
                <a:schemeClr val="dk1"/>
              </a:buClr>
              <a:buSzPts val="1300"/>
              <a:buNone/>
              <a:defRPr sz="1300" b="1"/>
            </a:lvl5pPr>
            <a:lvl6pPr marL="2743200" lvl="5" indent="-228600" algn="l">
              <a:lnSpc>
                <a:spcPct val="90000"/>
              </a:lnSpc>
              <a:spcBef>
                <a:spcPts val="406"/>
              </a:spcBef>
              <a:spcAft>
                <a:spcPts val="0"/>
              </a:spcAft>
              <a:buClr>
                <a:schemeClr val="dk1"/>
              </a:buClr>
              <a:buSzPts val="1300"/>
              <a:buNone/>
              <a:defRPr sz="1300" b="1"/>
            </a:lvl6pPr>
            <a:lvl7pPr marL="3200400" lvl="6" indent="-228600" algn="l">
              <a:lnSpc>
                <a:spcPct val="90000"/>
              </a:lnSpc>
              <a:spcBef>
                <a:spcPts val="406"/>
              </a:spcBef>
              <a:spcAft>
                <a:spcPts val="0"/>
              </a:spcAft>
              <a:buClr>
                <a:schemeClr val="dk1"/>
              </a:buClr>
              <a:buSzPts val="1300"/>
              <a:buNone/>
              <a:defRPr sz="1300" b="1"/>
            </a:lvl7pPr>
            <a:lvl8pPr marL="3657600" lvl="7" indent="-228600" algn="l">
              <a:lnSpc>
                <a:spcPct val="90000"/>
              </a:lnSpc>
              <a:spcBef>
                <a:spcPts val="406"/>
              </a:spcBef>
              <a:spcAft>
                <a:spcPts val="0"/>
              </a:spcAft>
              <a:buClr>
                <a:schemeClr val="dk1"/>
              </a:buClr>
              <a:buSzPts val="1300"/>
              <a:buNone/>
              <a:defRPr sz="1300" b="1"/>
            </a:lvl8pPr>
            <a:lvl9pPr marL="4114800" lvl="8" indent="-228600" algn="l">
              <a:lnSpc>
                <a:spcPct val="90000"/>
              </a:lnSpc>
              <a:spcBef>
                <a:spcPts val="406"/>
              </a:spcBef>
              <a:spcAft>
                <a:spcPts val="0"/>
              </a:spcAft>
              <a:buClr>
                <a:schemeClr val="dk1"/>
              </a:buClr>
              <a:buSzPts val="1300"/>
              <a:buNone/>
              <a:defRPr sz="1300" b="1"/>
            </a:lvl9pPr>
          </a:lstStyle>
          <a:p>
            <a:endParaRPr/>
          </a:p>
        </p:txBody>
      </p:sp>
      <p:sp>
        <p:nvSpPr>
          <p:cNvPr id="1054" name="Google Shape;45;p9"/>
          <p:cNvSpPr txBox="1">
            <a:spLocks noGrp="1"/>
          </p:cNvSpPr>
          <p:nvPr>
            <p:ph type="body" idx="4"/>
          </p:nvPr>
        </p:nvSpPr>
        <p:spPr>
          <a:xfrm>
            <a:off x="5014913" y="2505075"/>
            <a:ext cx="4211340"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813"/>
              </a:spcBef>
              <a:spcAft>
                <a:spcPts val="0"/>
              </a:spcAft>
              <a:buClr>
                <a:schemeClr val="dk1"/>
              </a:buClr>
              <a:buSzPts val="1800"/>
              <a:buChar char="•"/>
              <a:defRPr/>
            </a:lvl1pPr>
            <a:lvl2pPr marL="914400" lvl="1" indent="-342900" algn="l">
              <a:lnSpc>
                <a:spcPct val="90000"/>
              </a:lnSpc>
              <a:spcBef>
                <a:spcPts val="406"/>
              </a:spcBef>
              <a:spcAft>
                <a:spcPts val="0"/>
              </a:spcAft>
              <a:buClr>
                <a:schemeClr val="dk1"/>
              </a:buClr>
              <a:buSzPts val="1800"/>
              <a:buChar char="•"/>
              <a:defRPr/>
            </a:lvl2pPr>
            <a:lvl3pPr marL="1371600" lvl="2" indent="-342900" algn="l">
              <a:lnSpc>
                <a:spcPct val="90000"/>
              </a:lnSpc>
              <a:spcBef>
                <a:spcPts val="406"/>
              </a:spcBef>
              <a:spcAft>
                <a:spcPts val="0"/>
              </a:spcAft>
              <a:buClr>
                <a:schemeClr val="dk1"/>
              </a:buClr>
              <a:buSzPts val="1800"/>
              <a:buChar char="•"/>
              <a:defRPr/>
            </a:lvl3pPr>
            <a:lvl4pPr marL="1828800" lvl="3" indent="-342900" algn="l">
              <a:lnSpc>
                <a:spcPct val="90000"/>
              </a:lnSpc>
              <a:spcBef>
                <a:spcPts val="406"/>
              </a:spcBef>
              <a:spcAft>
                <a:spcPts val="0"/>
              </a:spcAft>
              <a:buClr>
                <a:schemeClr val="dk1"/>
              </a:buClr>
              <a:buSzPts val="1800"/>
              <a:buChar char="•"/>
              <a:defRPr/>
            </a:lvl4pPr>
            <a:lvl5pPr marL="2286000" lvl="4" indent="-342900" algn="l">
              <a:lnSpc>
                <a:spcPct val="90000"/>
              </a:lnSpc>
              <a:spcBef>
                <a:spcPts val="406"/>
              </a:spcBef>
              <a:spcAft>
                <a:spcPts val="0"/>
              </a:spcAft>
              <a:buClr>
                <a:schemeClr val="dk1"/>
              </a:buClr>
              <a:buSzPts val="1800"/>
              <a:buChar char="•"/>
              <a:defRPr/>
            </a:lvl5pPr>
            <a:lvl6pPr marL="2743200" lvl="5" indent="-342900" algn="l">
              <a:lnSpc>
                <a:spcPct val="90000"/>
              </a:lnSpc>
              <a:spcBef>
                <a:spcPts val="406"/>
              </a:spcBef>
              <a:spcAft>
                <a:spcPts val="0"/>
              </a:spcAft>
              <a:buClr>
                <a:schemeClr val="dk1"/>
              </a:buClr>
              <a:buSzPts val="1800"/>
              <a:buChar char="•"/>
              <a:defRPr/>
            </a:lvl6pPr>
            <a:lvl7pPr marL="3200400" lvl="6" indent="-342900" algn="l">
              <a:lnSpc>
                <a:spcPct val="90000"/>
              </a:lnSpc>
              <a:spcBef>
                <a:spcPts val="406"/>
              </a:spcBef>
              <a:spcAft>
                <a:spcPts val="0"/>
              </a:spcAft>
              <a:buClr>
                <a:schemeClr val="dk1"/>
              </a:buClr>
              <a:buSzPts val="1800"/>
              <a:buChar char="•"/>
              <a:defRPr/>
            </a:lvl7pPr>
            <a:lvl8pPr marL="3657600" lvl="7" indent="-342900" algn="l">
              <a:lnSpc>
                <a:spcPct val="90000"/>
              </a:lnSpc>
              <a:spcBef>
                <a:spcPts val="406"/>
              </a:spcBef>
              <a:spcAft>
                <a:spcPts val="0"/>
              </a:spcAft>
              <a:buClr>
                <a:schemeClr val="dk1"/>
              </a:buClr>
              <a:buSzPts val="1800"/>
              <a:buChar char="•"/>
              <a:defRPr/>
            </a:lvl8pPr>
            <a:lvl9pPr marL="4114800" lvl="8" indent="-342900" algn="l">
              <a:lnSpc>
                <a:spcPct val="90000"/>
              </a:lnSpc>
              <a:spcBef>
                <a:spcPts val="406"/>
              </a:spcBef>
              <a:spcAft>
                <a:spcPts val="0"/>
              </a:spcAft>
              <a:buClr>
                <a:schemeClr val="dk1"/>
              </a:buClr>
              <a:buSzPts val="1800"/>
              <a:buChar char="•"/>
              <a:defRPr/>
            </a:lvl9pPr>
          </a:lstStyle>
          <a:p>
            <a:endParaRPr/>
          </a:p>
        </p:txBody>
      </p:sp>
      <p:sp>
        <p:nvSpPr>
          <p:cNvPr id="1055" name="Google Shape;46;p9"/>
          <p:cNvSpPr txBox="1">
            <a:spLocks noGrp="1"/>
          </p:cNvSpPr>
          <p:nvPr>
            <p:ph type="dt" idx="10"/>
          </p:nvPr>
        </p:nvSpPr>
        <p:spPr>
          <a:xfrm>
            <a:off x="681038" y="6356351"/>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056" name="Google Shape;47;p9"/>
          <p:cNvSpPr txBox="1">
            <a:spLocks noGrp="1"/>
          </p:cNvSpPr>
          <p:nvPr>
            <p:ph type="ftr" idx="11"/>
          </p:nvPr>
        </p:nvSpPr>
        <p:spPr>
          <a:xfrm>
            <a:off x="3281363" y="6356351"/>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057" name="Google Shape;48;p9"/>
          <p:cNvSpPr txBox="1">
            <a:spLocks noGrp="1"/>
          </p:cNvSpPr>
          <p:nvPr>
            <p:ph type="sldNum" idx="12"/>
          </p:nvPr>
        </p:nvSpPr>
        <p:spPr>
          <a:xfrm>
            <a:off x="6996113" y="6356351"/>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None/>
              <a:defRPr/>
            </a:lvl1pPr>
            <a:lvl2pPr marL="0" lvl="1" indent="0" algn="r">
              <a:spcBef>
                <a:spcPts val="0"/>
              </a:spcBef>
              <a:spcAft>
                <a:spcPts val="0"/>
              </a:spcAft>
              <a:buNone/>
              <a:defRPr/>
            </a:lvl2pPr>
            <a:lvl3pPr marL="0" lvl="2" indent="0" algn="r">
              <a:spcBef>
                <a:spcPts val="0"/>
              </a:spcBef>
              <a:spcAft>
                <a:spcPts val="0"/>
              </a:spcAft>
              <a:buNone/>
              <a:defRPr/>
            </a:lvl3pPr>
            <a:lvl4pPr marL="0" lvl="3" indent="0" algn="r">
              <a:spcBef>
                <a:spcPts val="0"/>
              </a:spcBef>
              <a:spcAft>
                <a:spcPts val="0"/>
              </a:spcAft>
              <a:buNone/>
              <a:defRPr/>
            </a:lvl4pPr>
            <a:lvl5pPr marL="0" lvl="4" indent="0" algn="r">
              <a:spcBef>
                <a:spcPts val="0"/>
              </a:spcBef>
              <a:spcAft>
                <a:spcPts val="0"/>
              </a:spcAft>
              <a:buNone/>
              <a:defRPr/>
            </a:lvl5pPr>
            <a:lvl6pPr marL="0" lvl="5" indent="0" algn="r">
              <a:spcBef>
                <a:spcPts val="0"/>
              </a:spcBef>
              <a:spcAft>
                <a:spcPts val="0"/>
              </a:spcAft>
              <a:buNone/>
              <a:defRPr/>
            </a:lvl6pPr>
            <a:lvl7pPr marL="0" lvl="6" indent="0" algn="r">
              <a:spcBef>
                <a:spcPts val="0"/>
              </a:spcBef>
              <a:spcAft>
                <a:spcPts val="0"/>
              </a:spcAft>
              <a:buNone/>
              <a:defRPr/>
            </a:lvl7pPr>
            <a:lvl8pPr marL="0" lvl="7" indent="0" algn="r">
              <a:spcBef>
                <a:spcPts val="0"/>
              </a:spcBef>
              <a:spcAft>
                <a:spcPts val="0"/>
              </a:spcAft>
              <a:buNone/>
              <a:defRPr/>
            </a:lvl8pPr>
            <a:lvl9pPr marL="0" lvl="8" indent="0" algn="r">
              <a:spcBef>
                <a:spcPts val="0"/>
              </a:spcBef>
              <a:spcAft>
                <a:spcPts val="0"/>
              </a:spcAft>
              <a:buNone/>
              <a:defRPr/>
            </a:lvl9pPr>
          </a:lstStyle>
          <a:p>
            <a:pPr marL="0" lvl="0" indent="0" algn="r" rtl="0">
              <a:spcBef>
                <a:spcPts val="0"/>
              </a:spcBef>
              <a:spcAft>
                <a:spcPts val="0"/>
              </a:spcAft>
              <a:buNone/>
            </a:pPr>
            <a:fld id="{00000000-1234-1234-1234-123412341234}" type="slidenum">
              <a:rPr lang="ja-JP"/>
              <a:t>‹#›</a:t>
            </a:fld>
            <a:endParaRPr dirty="0"/>
          </a:p>
        </p:txBody>
      </p:sp>
    </p:spTree>
    <p:extLst>
      <p:ext uri="{BB962C8B-B14F-4D97-AF65-F5344CB8AC3E}">
        <p14:creationId xmlns:p14="http://schemas.microsoft.com/office/powerpoint/2010/main" val="5121695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タイトルのみ" type="titleOnly">
  <p:cSld name="タイトルのみ">
    <p:spTree>
      <p:nvGrpSpPr>
        <p:cNvPr id="1" name=""/>
        <p:cNvGrpSpPr/>
        <p:nvPr/>
      </p:nvGrpSpPr>
      <p:grpSpPr>
        <a:xfrm>
          <a:off x="0" y="0"/>
          <a:ext cx="0" cy="0"/>
          <a:chOff x="0" y="0"/>
          <a:chExt cx="0" cy="0"/>
        </a:xfrm>
      </p:grpSpPr>
      <p:sp>
        <p:nvSpPr>
          <p:cNvPr id="1059" name="Google Shape;50;p10"/>
          <p:cNvSpPr txBox="1">
            <a:spLocks noGrp="1"/>
          </p:cNvSpPr>
          <p:nvPr>
            <p:ph type="title"/>
          </p:nvPr>
        </p:nvSpPr>
        <p:spPr>
          <a:xfrm>
            <a:off x="681038"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60" name="Google Shape;51;p10"/>
          <p:cNvSpPr txBox="1">
            <a:spLocks noGrp="1"/>
          </p:cNvSpPr>
          <p:nvPr>
            <p:ph type="dt" idx="10"/>
          </p:nvPr>
        </p:nvSpPr>
        <p:spPr>
          <a:xfrm>
            <a:off x="681038" y="6356351"/>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061" name="Google Shape;52;p10"/>
          <p:cNvSpPr txBox="1">
            <a:spLocks noGrp="1"/>
          </p:cNvSpPr>
          <p:nvPr>
            <p:ph type="ftr" idx="11"/>
          </p:nvPr>
        </p:nvSpPr>
        <p:spPr>
          <a:xfrm>
            <a:off x="3281363" y="6356351"/>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062" name="Google Shape;53;p10"/>
          <p:cNvSpPr txBox="1">
            <a:spLocks noGrp="1"/>
          </p:cNvSpPr>
          <p:nvPr>
            <p:ph type="sldNum" idx="12"/>
          </p:nvPr>
        </p:nvSpPr>
        <p:spPr>
          <a:xfrm>
            <a:off x="6996113" y="6356351"/>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None/>
              <a:defRPr/>
            </a:lvl1pPr>
            <a:lvl2pPr marL="0" lvl="1" indent="0" algn="r">
              <a:spcBef>
                <a:spcPts val="0"/>
              </a:spcBef>
              <a:spcAft>
                <a:spcPts val="0"/>
              </a:spcAft>
              <a:buNone/>
              <a:defRPr/>
            </a:lvl2pPr>
            <a:lvl3pPr marL="0" lvl="2" indent="0" algn="r">
              <a:spcBef>
                <a:spcPts val="0"/>
              </a:spcBef>
              <a:spcAft>
                <a:spcPts val="0"/>
              </a:spcAft>
              <a:buNone/>
              <a:defRPr/>
            </a:lvl3pPr>
            <a:lvl4pPr marL="0" lvl="3" indent="0" algn="r">
              <a:spcBef>
                <a:spcPts val="0"/>
              </a:spcBef>
              <a:spcAft>
                <a:spcPts val="0"/>
              </a:spcAft>
              <a:buNone/>
              <a:defRPr/>
            </a:lvl4pPr>
            <a:lvl5pPr marL="0" lvl="4" indent="0" algn="r">
              <a:spcBef>
                <a:spcPts val="0"/>
              </a:spcBef>
              <a:spcAft>
                <a:spcPts val="0"/>
              </a:spcAft>
              <a:buNone/>
              <a:defRPr/>
            </a:lvl5pPr>
            <a:lvl6pPr marL="0" lvl="5" indent="0" algn="r">
              <a:spcBef>
                <a:spcPts val="0"/>
              </a:spcBef>
              <a:spcAft>
                <a:spcPts val="0"/>
              </a:spcAft>
              <a:buNone/>
              <a:defRPr/>
            </a:lvl6pPr>
            <a:lvl7pPr marL="0" lvl="6" indent="0" algn="r">
              <a:spcBef>
                <a:spcPts val="0"/>
              </a:spcBef>
              <a:spcAft>
                <a:spcPts val="0"/>
              </a:spcAft>
              <a:buNone/>
              <a:defRPr/>
            </a:lvl7pPr>
            <a:lvl8pPr marL="0" lvl="7" indent="0" algn="r">
              <a:spcBef>
                <a:spcPts val="0"/>
              </a:spcBef>
              <a:spcAft>
                <a:spcPts val="0"/>
              </a:spcAft>
              <a:buNone/>
              <a:defRPr/>
            </a:lvl8pPr>
            <a:lvl9pPr marL="0" lvl="8" indent="0" algn="r">
              <a:spcBef>
                <a:spcPts val="0"/>
              </a:spcBef>
              <a:spcAft>
                <a:spcPts val="0"/>
              </a:spcAft>
              <a:buNone/>
              <a:defRPr/>
            </a:lvl9pPr>
          </a:lstStyle>
          <a:p>
            <a:pPr marL="0" lvl="0" indent="0" algn="r" rtl="0">
              <a:spcBef>
                <a:spcPts val="0"/>
              </a:spcBef>
              <a:spcAft>
                <a:spcPts val="0"/>
              </a:spcAft>
              <a:buNone/>
            </a:pPr>
            <a:fld id="{00000000-1234-1234-1234-123412341234}" type="slidenum">
              <a:rPr lang="ja-JP"/>
              <a:t>‹#›</a:t>
            </a:fld>
            <a:endParaRPr dirty="0"/>
          </a:p>
        </p:txBody>
      </p:sp>
    </p:spTree>
    <p:extLst>
      <p:ext uri="{BB962C8B-B14F-4D97-AF65-F5344CB8AC3E}">
        <p14:creationId xmlns:p14="http://schemas.microsoft.com/office/powerpoint/2010/main" val="34651576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白紙" type="blank">
  <p:cSld name="白紙">
    <p:spTree>
      <p:nvGrpSpPr>
        <p:cNvPr id="1" name=""/>
        <p:cNvGrpSpPr/>
        <p:nvPr/>
      </p:nvGrpSpPr>
      <p:grpSpPr>
        <a:xfrm>
          <a:off x="0" y="0"/>
          <a:ext cx="0" cy="0"/>
          <a:chOff x="0" y="0"/>
          <a:chExt cx="0" cy="0"/>
        </a:xfrm>
      </p:grpSpPr>
      <p:sp>
        <p:nvSpPr>
          <p:cNvPr id="1064" name="Google Shape;55;p11"/>
          <p:cNvSpPr txBox="1">
            <a:spLocks noGrp="1"/>
          </p:cNvSpPr>
          <p:nvPr>
            <p:ph type="dt" idx="10"/>
          </p:nvPr>
        </p:nvSpPr>
        <p:spPr>
          <a:xfrm>
            <a:off x="681038" y="6356351"/>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065" name="Google Shape;56;p11"/>
          <p:cNvSpPr txBox="1">
            <a:spLocks noGrp="1"/>
          </p:cNvSpPr>
          <p:nvPr>
            <p:ph type="ftr" idx="11"/>
          </p:nvPr>
        </p:nvSpPr>
        <p:spPr>
          <a:xfrm>
            <a:off x="3281363" y="6356351"/>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066" name="Google Shape;57;p11"/>
          <p:cNvSpPr txBox="1">
            <a:spLocks noGrp="1"/>
          </p:cNvSpPr>
          <p:nvPr>
            <p:ph type="sldNum" idx="12"/>
          </p:nvPr>
        </p:nvSpPr>
        <p:spPr>
          <a:xfrm>
            <a:off x="6996113" y="6356351"/>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None/>
              <a:defRPr/>
            </a:lvl1pPr>
            <a:lvl2pPr marL="0" lvl="1" indent="0" algn="r">
              <a:spcBef>
                <a:spcPts val="0"/>
              </a:spcBef>
              <a:spcAft>
                <a:spcPts val="0"/>
              </a:spcAft>
              <a:buNone/>
              <a:defRPr/>
            </a:lvl2pPr>
            <a:lvl3pPr marL="0" lvl="2" indent="0" algn="r">
              <a:spcBef>
                <a:spcPts val="0"/>
              </a:spcBef>
              <a:spcAft>
                <a:spcPts val="0"/>
              </a:spcAft>
              <a:buNone/>
              <a:defRPr/>
            </a:lvl3pPr>
            <a:lvl4pPr marL="0" lvl="3" indent="0" algn="r">
              <a:spcBef>
                <a:spcPts val="0"/>
              </a:spcBef>
              <a:spcAft>
                <a:spcPts val="0"/>
              </a:spcAft>
              <a:buNone/>
              <a:defRPr/>
            </a:lvl4pPr>
            <a:lvl5pPr marL="0" lvl="4" indent="0" algn="r">
              <a:spcBef>
                <a:spcPts val="0"/>
              </a:spcBef>
              <a:spcAft>
                <a:spcPts val="0"/>
              </a:spcAft>
              <a:buNone/>
              <a:defRPr/>
            </a:lvl5pPr>
            <a:lvl6pPr marL="0" lvl="5" indent="0" algn="r">
              <a:spcBef>
                <a:spcPts val="0"/>
              </a:spcBef>
              <a:spcAft>
                <a:spcPts val="0"/>
              </a:spcAft>
              <a:buNone/>
              <a:defRPr/>
            </a:lvl6pPr>
            <a:lvl7pPr marL="0" lvl="6" indent="0" algn="r">
              <a:spcBef>
                <a:spcPts val="0"/>
              </a:spcBef>
              <a:spcAft>
                <a:spcPts val="0"/>
              </a:spcAft>
              <a:buNone/>
              <a:defRPr/>
            </a:lvl7pPr>
            <a:lvl8pPr marL="0" lvl="7" indent="0" algn="r">
              <a:spcBef>
                <a:spcPts val="0"/>
              </a:spcBef>
              <a:spcAft>
                <a:spcPts val="0"/>
              </a:spcAft>
              <a:buNone/>
              <a:defRPr/>
            </a:lvl8pPr>
            <a:lvl9pPr marL="0" lvl="8" indent="0" algn="r">
              <a:spcBef>
                <a:spcPts val="0"/>
              </a:spcBef>
              <a:spcAft>
                <a:spcPts val="0"/>
              </a:spcAft>
              <a:buNone/>
              <a:defRPr/>
            </a:lvl9pPr>
          </a:lstStyle>
          <a:p>
            <a:pPr marL="0" lvl="0" indent="0" algn="r" rtl="0">
              <a:spcBef>
                <a:spcPts val="0"/>
              </a:spcBef>
              <a:spcAft>
                <a:spcPts val="0"/>
              </a:spcAft>
              <a:buNone/>
            </a:pPr>
            <a:fld id="{00000000-1234-1234-1234-123412341234}" type="slidenum">
              <a:rPr lang="ja-JP"/>
              <a:t>‹#›</a:t>
            </a:fld>
            <a:endParaRPr dirty="0"/>
          </a:p>
        </p:txBody>
      </p:sp>
    </p:spTree>
    <p:extLst>
      <p:ext uri="{BB962C8B-B14F-4D97-AF65-F5344CB8AC3E}">
        <p14:creationId xmlns:p14="http://schemas.microsoft.com/office/powerpoint/2010/main" val="31535051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タイトル付きの&#10;コンテンツ" type="objTx">
  <p:cSld name="タイトル付きの&#10;コンテンツ">
    <p:spTree>
      <p:nvGrpSpPr>
        <p:cNvPr id="1" name=""/>
        <p:cNvGrpSpPr/>
        <p:nvPr/>
      </p:nvGrpSpPr>
      <p:grpSpPr>
        <a:xfrm>
          <a:off x="0" y="0"/>
          <a:ext cx="0" cy="0"/>
          <a:chOff x="0" y="0"/>
          <a:chExt cx="0" cy="0"/>
        </a:xfrm>
      </p:grpSpPr>
      <p:sp>
        <p:nvSpPr>
          <p:cNvPr id="1068" name="Google Shape;59;p12"/>
          <p:cNvSpPr txBox="1">
            <a:spLocks noGrp="1"/>
          </p:cNvSpPr>
          <p:nvPr>
            <p:ph type="title"/>
          </p:nvPr>
        </p:nvSpPr>
        <p:spPr>
          <a:xfrm>
            <a:off x="682328" y="457200"/>
            <a:ext cx="3194943"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600"/>
              <a:buFont typeface="Arial"/>
              <a:buNone/>
              <a:defRPr sz="2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69" name="Google Shape;60;p12"/>
          <p:cNvSpPr txBox="1">
            <a:spLocks noGrp="1"/>
          </p:cNvSpPr>
          <p:nvPr>
            <p:ph type="body" idx="1"/>
          </p:nvPr>
        </p:nvSpPr>
        <p:spPr>
          <a:xfrm>
            <a:off x="4211340" y="987426"/>
            <a:ext cx="5014913" cy="4873625"/>
          </a:xfrm>
          <a:prstGeom prst="rect">
            <a:avLst/>
          </a:prstGeom>
          <a:noFill/>
          <a:ln>
            <a:noFill/>
          </a:ln>
        </p:spPr>
        <p:txBody>
          <a:bodyPr spcFirstLastPara="1" wrap="square" lIns="91425" tIns="45700" rIns="91425" bIns="45700" anchor="t" anchorCtr="0">
            <a:normAutofit/>
          </a:bodyPr>
          <a:lstStyle>
            <a:lvl1pPr marL="457200" lvl="0" indent="-393700" algn="l">
              <a:lnSpc>
                <a:spcPct val="90000"/>
              </a:lnSpc>
              <a:spcBef>
                <a:spcPts val="813"/>
              </a:spcBef>
              <a:spcAft>
                <a:spcPts val="0"/>
              </a:spcAft>
              <a:buClr>
                <a:schemeClr val="dk1"/>
              </a:buClr>
              <a:buSzPts val="2600"/>
              <a:buChar char="•"/>
              <a:defRPr sz="2600"/>
            </a:lvl1pPr>
            <a:lvl2pPr marL="914400" lvl="1" indent="-373062" algn="l">
              <a:lnSpc>
                <a:spcPct val="90000"/>
              </a:lnSpc>
              <a:spcBef>
                <a:spcPts val="406"/>
              </a:spcBef>
              <a:spcAft>
                <a:spcPts val="0"/>
              </a:spcAft>
              <a:buClr>
                <a:schemeClr val="dk1"/>
              </a:buClr>
              <a:buSzPts val="2275"/>
              <a:buChar char="•"/>
              <a:defRPr sz="2275"/>
            </a:lvl2pPr>
            <a:lvl3pPr marL="1371600" lvl="2" indent="-352425" algn="l">
              <a:lnSpc>
                <a:spcPct val="90000"/>
              </a:lnSpc>
              <a:spcBef>
                <a:spcPts val="406"/>
              </a:spcBef>
              <a:spcAft>
                <a:spcPts val="0"/>
              </a:spcAft>
              <a:buClr>
                <a:schemeClr val="dk1"/>
              </a:buClr>
              <a:buSzPts val="1950"/>
              <a:buChar char="•"/>
              <a:defRPr sz="1950"/>
            </a:lvl3pPr>
            <a:lvl4pPr marL="1828800" lvl="3" indent="-331787" algn="l">
              <a:lnSpc>
                <a:spcPct val="90000"/>
              </a:lnSpc>
              <a:spcBef>
                <a:spcPts val="406"/>
              </a:spcBef>
              <a:spcAft>
                <a:spcPts val="0"/>
              </a:spcAft>
              <a:buClr>
                <a:schemeClr val="dk1"/>
              </a:buClr>
              <a:buSzPts val="1625"/>
              <a:buChar char="•"/>
              <a:defRPr sz="1625"/>
            </a:lvl4pPr>
            <a:lvl5pPr marL="2286000" lvl="4" indent="-331787" algn="l">
              <a:lnSpc>
                <a:spcPct val="90000"/>
              </a:lnSpc>
              <a:spcBef>
                <a:spcPts val="406"/>
              </a:spcBef>
              <a:spcAft>
                <a:spcPts val="0"/>
              </a:spcAft>
              <a:buClr>
                <a:schemeClr val="dk1"/>
              </a:buClr>
              <a:buSzPts val="1625"/>
              <a:buChar char="•"/>
              <a:defRPr sz="1625"/>
            </a:lvl5pPr>
            <a:lvl6pPr marL="2743200" lvl="5" indent="-331787" algn="l">
              <a:lnSpc>
                <a:spcPct val="90000"/>
              </a:lnSpc>
              <a:spcBef>
                <a:spcPts val="406"/>
              </a:spcBef>
              <a:spcAft>
                <a:spcPts val="0"/>
              </a:spcAft>
              <a:buClr>
                <a:schemeClr val="dk1"/>
              </a:buClr>
              <a:buSzPts val="1625"/>
              <a:buChar char="•"/>
              <a:defRPr sz="1625"/>
            </a:lvl6pPr>
            <a:lvl7pPr marL="3200400" lvl="6" indent="-331787" algn="l">
              <a:lnSpc>
                <a:spcPct val="90000"/>
              </a:lnSpc>
              <a:spcBef>
                <a:spcPts val="406"/>
              </a:spcBef>
              <a:spcAft>
                <a:spcPts val="0"/>
              </a:spcAft>
              <a:buClr>
                <a:schemeClr val="dk1"/>
              </a:buClr>
              <a:buSzPts val="1625"/>
              <a:buChar char="•"/>
              <a:defRPr sz="1625"/>
            </a:lvl7pPr>
            <a:lvl8pPr marL="3657600" lvl="7" indent="-331787" algn="l">
              <a:lnSpc>
                <a:spcPct val="90000"/>
              </a:lnSpc>
              <a:spcBef>
                <a:spcPts val="406"/>
              </a:spcBef>
              <a:spcAft>
                <a:spcPts val="0"/>
              </a:spcAft>
              <a:buClr>
                <a:schemeClr val="dk1"/>
              </a:buClr>
              <a:buSzPts val="1625"/>
              <a:buChar char="•"/>
              <a:defRPr sz="1625"/>
            </a:lvl8pPr>
            <a:lvl9pPr marL="4114800" lvl="8" indent="-331787" algn="l">
              <a:lnSpc>
                <a:spcPct val="90000"/>
              </a:lnSpc>
              <a:spcBef>
                <a:spcPts val="406"/>
              </a:spcBef>
              <a:spcAft>
                <a:spcPts val="0"/>
              </a:spcAft>
              <a:buClr>
                <a:schemeClr val="dk1"/>
              </a:buClr>
              <a:buSzPts val="1625"/>
              <a:buChar char="•"/>
              <a:defRPr sz="1625"/>
            </a:lvl9pPr>
          </a:lstStyle>
          <a:p>
            <a:endParaRPr/>
          </a:p>
        </p:txBody>
      </p:sp>
      <p:sp>
        <p:nvSpPr>
          <p:cNvPr id="1070" name="Google Shape;61;p12"/>
          <p:cNvSpPr txBox="1">
            <a:spLocks noGrp="1"/>
          </p:cNvSpPr>
          <p:nvPr>
            <p:ph type="body" idx="2"/>
          </p:nvPr>
        </p:nvSpPr>
        <p:spPr>
          <a:xfrm>
            <a:off x="682328" y="2057400"/>
            <a:ext cx="3194943"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813"/>
              </a:spcBef>
              <a:spcAft>
                <a:spcPts val="0"/>
              </a:spcAft>
              <a:buClr>
                <a:schemeClr val="dk1"/>
              </a:buClr>
              <a:buSzPts val="1300"/>
              <a:buNone/>
              <a:defRPr sz="1300"/>
            </a:lvl1pPr>
            <a:lvl2pPr marL="914400" lvl="1" indent="-228600" algn="l">
              <a:lnSpc>
                <a:spcPct val="90000"/>
              </a:lnSpc>
              <a:spcBef>
                <a:spcPts val="406"/>
              </a:spcBef>
              <a:spcAft>
                <a:spcPts val="0"/>
              </a:spcAft>
              <a:buClr>
                <a:schemeClr val="dk1"/>
              </a:buClr>
              <a:buSzPts val="1138"/>
              <a:buNone/>
              <a:defRPr sz="1138"/>
            </a:lvl2pPr>
            <a:lvl3pPr marL="1371600" lvl="2" indent="-228600" algn="l">
              <a:lnSpc>
                <a:spcPct val="90000"/>
              </a:lnSpc>
              <a:spcBef>
                <a:spcPts val="406"/>
              </a:spcBef>
              <a:spcAft>
                <a:spcPts val="0"/>
              </a:spcAft>
              <a:buClr>
                <a:schemeClr val="dk1"/>
              </a:buClr>
              <a:buSzPts val="975"/>
              <a:buNone/>
              <a:defRPr sz="975"/>
            </a:lvl3pPr>
            <a:lvl4pPr marL="1828800" lvl="3" indent="-228600" algn="l">
              <a:lnSpc>
                <a:spcPct val="90000"/>
              </a:lnSpc>
              <a:spcBef>
                <a:spcPts val="406"/>
              </a:spcBef>
              <a:spcAft>
                <a:spcPts val="0"/>
              </a:spcAft>
              <a:buClr>
                <a:schemeClr val="dk1"/>
              </a:buClr>
              <a:buSzPts val="813"/>
              <a:buNone/>
              <a:defRPr sz="813"/>
            </a:lvl4pPr>
            <a:lvl5pPr marL="2286000" lvl="4" indent="-228600" algn="l">
              <a:lnSpc>
                <a:spcPct val="90000"/>
              </a:lnSpc>
              <a:spcBef>
                <a:spcPts val="406"/>
              </a:spcBef>
              <a:spcAft>
                <a:spcPts val="0"/>
              </a:spcAft>
              <a:buClr>
                <a:schemeClr val="dk1"/>
              </a:buClr>
              <a:buSzPts val="813"/>
              <a:buNone/>
              <a:defRPr sz="813"/>
            </a:lvl5pPr>
            <a:lvl6pPr marL="2743200" lvl="5" indent="-228600" algn="l">
              <a:lnSpc>
                <a:spcPct val="90000"/>
              </a:lnSpc>
              <a:spcBef>
                <a:spcPts val="406"/>
              </a:spcBef>
              <a:spcAft>
                <a:spcPts val="0"/>
              </a:spcAft>
              <a:buClr>
                <a:schemeClr val="dk1"/>
              </a:buClr>
              <a:buSzPts val="813"/>
              <a:buNone/>
              <a:defRPr sz="813"/>
            </a:lvl6pPr>
            <a:lvl7pPr marL="3200400" lvl="6" indent="-228600" algn="l">
              <a:lnSpc>
                <a:spcPct val="90000"/>
              </a:lnSpc>
              <a:spcBef>
                <a:spcPts val="406"/>
              </a:spcBef>
              <a:spcAft>
                <a:spcPts val="0"/>
              </a:spcAft>
              <a:buClr>
                <a:schemeClr val="dk1"/>
              </a:buClr>
              <a:buSzPts val="813"/>
              <a:buNone/>
              <a:defRPr sz="813"/>
            </a:lvl7pPr>
            <a:lvl8pPr marL="3657600" lvl="7" indent="-228600" algn="l">
              <a:lnSpc>
                <a:spcPct val="90000"/>
              </a:lnSpc>
              <a:spcBef>
                <a:spcPts val="406"/>
              </a:spcBef>
              <a:spcAft>
                <a:spcPts val="0"/>
              </a:spcAft>
              <a:buClr>
                <a:schemeClr val="dk1"/>
              </a:buClr>
              <a:buSzPts val="813"/>
              <a:buNone/>
              <a:defRPr sz="813"/>
            </a:lvl8pPr>
            <a:lvl9pPr marL="4114800" lvl="8" indent="-228600" algn="l">
              <a:lnSpc>
                <a:spcPct val="90000"/>
              </a:lnSpc>
              <a:spcBef>
                <a:spcPts val="406"/>
              </a:spcBef>
              <a:spcAft>
                <a:spcPts val="0"/>
              </a:spcAft>
              <a:buClr>
                <a:schemeClr val="dk1"/>
              </a:buClr>
              <a:buSzPts val="813"/>
              <a:buNone/>
              <a:defRPr sz="813"/>
            </a:lvl9pPr>
          </a:lstStyle>
          <a:p>
            <a:endParaRPr/>
          </a:p>
        </p:txBody>
      </p:sp>
      <p:sp>
        <p:nvSpPr>
          <p:cNvPr id="1071" name="Google Shape;62;p12"/>
          <p:cNvSpPr txBox="1">
            <a:spLocks noGrp="1"/>
          </p:cNvSpPr>
          <p:nvPr>
            <p:ph type="dt" idx="10"/>
          </p:nvPr>
        </p:nvSpPr>
        <p:spPr>
          <a:xfrm>
            <a:off x="681038" y="6356351"/>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072" name="Google Shape;63;p12"/>
          <p:cNvSpPr txBox="1">
            <a:spLocks noGrp="1"/>
          </p:cNvSpPr>
          <p:nvPr>
            <p:ph type="ftr" idx="11"/>
          </p:nvPr>
        </p:nvSpPr>
        <p:spPr>
          <a:xfrm>
            <a:off x="3281363" y="6356351"/>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073" name="Google Shape;64;p12"/>
          <p:cNvSpPr txBox="1">
            <a:spLocks noGrp="1"/>
          </p:cNvSpPr>
          <p:nvPr>
            <p:ph type="sldNum" idx="12"/>
          </p:nvPr>
        </p:nvSpPr>
        <p:spPr>
          <a:xfrm>
            <a:off x="6996113" y="6356351"/>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None/>
              <a:defRPr/>
            </a:lvl1pPr>
            <a:lvl2pPr marL="0" lvl="1" indent="0" algn="r">
              <a:spcBef>
                <a:spcPts val="0"/>
              </a:spcBef>
              <a:spcAft>
                <a:spcPts val="0"/>
              </a:spcAft>
              <a:buNone/>
              <a:defRPr/>
            </a:lvl2pPr>
            <a:lvl3pPr marL="0" lvl="2" indent="0" algn="r">
              <a:spcBef>
                <a:spcPts val="0"/>
              </a:spcBef>
              <a:spcAft>
                <a:spcPts val="0"/>
              </a:spcAft>
              <a:buNone/>
              <a:defRPr/>
            </a:lvl3pPr>
            <a:lvl4pPr marL="0" lvl="3" indent="0" algn="r">
              <a:spcBef>
                <a:spcPts val="0"/>
              </a:spcBef>
              <a:spcAft>
                <a:spcPts val="0"/>
              </a:spcAft>
              <a:buNone/>
              <a:defRPr/>
            </a:lvl4pPr>
            <a:lvl5pPr marL="0" lvl="4" indent="0" algn="r">
              <a:spcBef>
                <a:spcPts val="0"/>
              </a:spcBef>
              <a:spcAft>
                <a:spcPts val="0"/>
              </a:spcAft>
              <a:buNone/>
              <a:defRPr/>
            </a:lvl5pPr>
            <a:lvl6pPr marL="0" lvl="5" indent="0" algn="r">
              <a:spcBef>
                <a:spcPts val="0"/>
              </a:spcBef>
              <a:spcAft>
                <a:spcPts val="0"/>
              </a:spcAft>
              <a:buNone/>
              <a:defRPr/>
            </a:lvl6pPr>
            <a:lvl7pPr marL="0" lvl="6" indent="0" algn="r">
              <a:spcBef>
                <a:spcPts val="0"/>
              </a:spcBef>
              <a:spcAft>
                <a:spcPts val="0"/>
              </a:spcAft>
              <a:buNone/>
              <a:defRPr/>
            </a:lvl7pPr>
            <a:lvl8pPr marL="0" lvl="7" indent="0" algn="r">
              <a:spcBef>
                <a:spcPts val="0"/>
              </a:spcBef>
              <a:spcAft>
                <a:spcPts val="0"/>
              </a:spcAft>
              <a:buNone/>
              <a:defRPr/>
            </a:lvl8pPr>
            <a:lvl9pPr marL="0" lvl="8" indent="0" algn="r">
              <a:spcBef>
                <a:spcPts val="0"/>
              </a:spcBef>
              <a:spcAft>
                <a:spcPts val="0"/>
              </a:spcAft>
              <a:buNone/>
              <a:defRPr/>
            </a:lvl9pPr>
          </a:lstStyle>
          <a:p>
            <a:pPr marL="0" lvl="0" indent="0" algn="r" rtl="0">
              <a:spcBef>
                <a:spcPts val="0"/>
              </a:spcBef>
              <a:spcAft>
                <a:spcPts val="0"/>
              </a:spcAft>
              <a:buNone/>
            </a:pPr>
            <a:fld id="{00000000-1234-1234-1234-123412341234}" type="slidenum">
              <a:rPr lang="ja-JP"/>
              <a:t>‹#›</a:t>
            </a:fld>
            <a:endParaRPr dirty="0"/>
          </a:p>
        </p:txBody>
      </p:sp>
    </p:spTree>
    <p:extLst>
      <p:ext uri="{BB962C8B-B14F-4D97-AF65-F5344CB8AC3E}">
        <p14:creationId xmlns:p14="http://schemas.microsoft.com/office/powerpoint/2010/main" val="41354258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タイトル付きの図" type="picTx">
  <p:cSld name="タイトル付きの図">
    <p:spTree>
      <p:nvGrpSpPr>
        <p:cNvPr id="1" name=""/>
        <p:cNvGrpSpPr/>
        <p:nvPr/>
      </p:nvGrpSpPr>
      <p:grpSpPr>
        <a:xfrm>
          <a:off x="0" y="0"/>
          <a:ext cx="0" cy="0"/>
          <a:chOff x="0" y="0"/>
          <a:chExt cx="0" cy="0"/>
        </a:xfrm>
      </p:grpSpPr>
      <p:sp>
        <p:nvSpPr>
          <p:cNvPr id="1075" name="Google Shape;66;p13"/>
          <p:cNvSpPr txBox="1">
            <a:spLocks noGrp="1"/>
          </p:cNvSpPr>
          <p:nvPr>
            <p:ph type="title"/>
          </p:nvPr>
        </p:nvSpPr>
        <p:spPr>
          <a:xfrm>
            <a:off x="682328" y="457200"/>
            <a:ext cx="3194943"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600"/>
              <a:buFont typeface="Arial"/>
              <a:buNone/>
              <a:defRPr sz="2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76" name="Google Shape;67;p13"/>
          <p:cNvSpPr>
            <a:spLocks noGrp="1"/>
          </p:cNvSpPr>
          <p:nvPr>
            <p:ph type="pic" idx="2"/>
          </p:nvPr>
        </p:nvSpPr>
        <p:spPr>
          <a:xfrm>
            <a:off x="4211340" y="987426"/>
            <a:ext cx="5014913" cy="4873625"/>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813"/>
              </a:spcBef>
              <a:spcAft>
                <a:spcPts val="0"/>
              </a:spcAft>
              <a:buClr>
                <a:schemeClr val="dk1"/>
              </a:buClr>
              <a:buSzPts val="2600"/>
              <a:buFont typeface="Arial"/>
              <a:buNone/>
              <a:defRPr sz="2600" b="0" i="0" u="none" strike="noStrike" cap="none">
                <a:solidFill>
                  <a:schemeClr val="dk1"/>
                </a:solidFill>
                <a:latin typeface="Arial"/>
                <a:ea typeface="Arial"/>
                <a:cs typeface="Arial"/>
                <a:sym typeface="Arial"/>
              </a:defRPr>
            </a:lvl1pPr>
            <a:lvl2pPr marR="0" lvl="1" algn="l" rtl="0">
              <a:lnSpc>
                <a:spcPct val="90000"/>
              </a:lnSpc>
              <a:spcBef>
                <a:spcPts val="406"/>
              </a:spcBef>
              <a:spcAft>
                <a:spcPts val="0"/>
              </a:spcAft>
              <a:buClr>
                <a:schemeClr val="dk1"/>
              </a:buClr>
              <a:buSzPts val="2275"/>
              <a:buFont typeface="Arial"/>
              <a:buNone/>
              <a:defRPr sz="2275" b="0" i="0" u="none" strike="noStrike" cap="none">
                <a:solidFill>
                  <a:schemeClr val="dk1"/>
                </a:solidFill>
                <a:latin typeface="Arial"/>
                <a:ea typeface="Arial"/>
                <a:cs typeface="Arial"/>
                <a:sym typeface="Arial"/>
              </a:defRPr>
            </a:lvl2pPr>
            <a:lvl3pPr marR="0" lvl="2" algn="l" rtl="0">
              <a:lnSpc>
                <a:spcPct val="90000"/>
              </a:lnSpc>
              <a:spcBef>
                <a:spcPts val="406"/>
              </a:spcBef>
              <a:spcAft>
                <a:spcPts val="0"/>
              </a:spcAft>
              <a:buClr>
                <a:schemeClr val="dk1"/>
              </a:buClr>
              <a:buSzPts val="1950"/>
              <a:buFont typeface="Arial"/>
              <a:buNone/>
              <a:defRPr sz="1950" b="0" i="0" u="none" strike="noStrike" cap="none">
                <a:solidFill>
                  <a:schemeClr val="dk1"/>
                </a:solidFill>
                <a:latin typeface="Arial"/>
                <a:ea typeface="Arial"/>
                <a:cs typeface="Arial"/>
                <a:sym typeface="Arial"/>
              </a:defRPr>
            </a:lvl3pPr>
            <a:lvl4pPr marR="0" lvl="3" algn="l" rtl="0">
              <a:lnSpc>
                <a:spcPct val="90000"/>
              </a:lnSpc>
              <a:spcBef>
                <a:spcPts val="406"/>
              </a:spcBef>
              <a:spcAft>
                <a:spcPts val="0"/>
              </a:spcAft>
              <a:buClr>
                <a:schemeClr val="dk1"/>
              </a:buClr>
              <a:buSzPts val="1625"/>
              <a:buFont typeface="Arial"/>
              <a:buNone/>
              <a:defRPr sz="1625" b="0" i="0" u="none" strike="noStrike" cap="none">
                <a:solidFill>
                  <a:schemeClr val="dk1"/>
                </a:solidFill>
                <a:latin typeface="Arial"/>
                <a:ea typeface="Arial"/>
                <a:cs typeface="Arial"/>
                <a:sym typeface="Arial"/>
              </a:defRPr>
            </a:lvl4pPr>
            <a:lvl5pPr marR="0" lvl="4" algn="l" rtl="0">
              <a:lnSpc>
                <a:spcPct val="90000"/>
              </a:lnSpc>
              <a:spcBef>
                <a:spcPts val="406"/>
              </a:spcBef>
              <a:spcAft>
                <a:spcPts val="0"/>
              </a:spcAft>
              <a:buClr>
                <a:schemeClr val="dk1"/>
              </a:buClr>
              <a:buSzPts val="1625"/>
              <a:buFont typeface="Arial"/>
              <a:buNone/>
              <a:defRPr sz="1625" b="0" i="0" u="none" strike="noStrike" cap="none">
                <a:solidFill>
                  <a:schemeClr val="dk1"/>
                </a:solidFill>
                <a:latin typeface="Arial"/>
                <a:ea typeface="Arial"/>
                <a:cs typeface="Arial"/>
                <a:sym typeface="Arial"/>
              </a:defRPr>
            </a:lvl5pPr>
            <a:lvl6pPr marR="0" lvl="5" algn="l" rtl="0">
              <a:lnSpc>
                <a:spcPct val="90000"/>
              </a:lnSpc>
              <a:spcBef>
                <a:spcPts val="406"/>
              </a:spcBef>
              <a:spcAft>
                <a:spcPts val="0"/>
              </a:spcAft>
              <a:buClr>
                <a:schemeClr val="dk1"/>
              </a:buClr>
              <a:buSzPts val="1625"/>
              <a:buFont typeface="Arial"/>
              <a:buNone/>
              <a:defRPr sz="1625" b="0" i="0" u="none" strike="noStrike" cap="none">
                <a:solidFill>
                  <a:schemeClr val="dk1"/>
                </a:solidFill>
                <a:latin typeface="Arial"/>
                <a:ea typeface="Arial"/>
                <a:cs typeface="Arial"/>
                <a:sym typeface="Arial"/>
              </a:defRPr>
            </a:lvl6pPr>
            <a:lvl7pPr marR="0" lvl="6" algn="l" rtl="0">
              <a:lnSpc>
                <a:spcPct val="90000"/>
              </a:lnSpc>
              <a:spcBef>
                <a:spcPts val="406"/>
              </a:spcBef>
              <a:spcAft>
                <a:spcPts val="0"/>
              </a:spcAft>
              <a:buClr>
                <a:schemeClr val="dk1"/>
              </a:buClr>
              <a:buSzPts val="1625"/>
              <a:buFont typeface="Arial"/>
              <a:buNone/>
              <a:defRPr sz="1625" b="0" i="0" u="none" strike="noStrike" cap="none">
                <a:solidFill>
                  <a:schemeClr val="dk1"/>
                </a:solidFill>
                <a:latin typeface="Arial"/>
                <a:ea typeface="Arial"/>
                <a:cs typeface="Arial"/>
                <a:sym typeface="Arial"/>
              </a:defRPr>
            </a:lvl7pPr>
            <a:lvl8pPr marR="0" lvl="7" algn="l" rtl="0">
              <a:lnSpc>
                <a:spcPct val="90000"/>
              </a:lnSpc>
              <a:spcBef>
                <a:spcPts val="406"/>
              </a:spcBef>
              <a:spcAft>
                <a:spcPts val="0"/>
              </a:spcAft>
              <a:buClr>
                <a:schemeClr val="dk1"/>
              </a:buClr>
              <a:buSzPts val="1625"/>
              <a:buFont typeface="Arial"/>
              <a:buNone/>
              <a:defRPr sz="1625" b="0" i="0" u="none" strike="noStrike" cap="none">
                <a:solidFill>
                  <a:schemeClr val="dk1"/>
                </a:solidFill>
                <a:latin typeface="Arial"/>
                <a:ea typeface="Arial"/>
                <a:cs typeface="Arial"/>
                <a:sym typeface="Arial"/>
              </a:defRPr>
            </a:lvl8pPr>
            <a:lvl9pPr marR="0" lvl="8" algn="l" rtl="0">
              <a:lnSpc>
                <a:spcPct val="90000"/>
              </a:lnSpc>
              <a:spcBef>
                <a:spcPts val="406"/>
              </a:spcBef>
              <a:spcAft>
                <a:spcPts val="0"/>
              </a:spcAft>
              <a:buClr>
                <a:schemeClr val="dk1"/>
              </a:buClr>
              <a:buSzPts val="1625"/>
              <a:buFont typeface="Arial"/>
              <a:buNone/>
              <a:defRPr sz="1625" b="0" i="0" u="none" strike="noStrike" cap="none">
                <a:solidFill>
                  <a:schemeClr val="dk1"/>
                </a:solidFill>
                <a:latin typeface="Arial"/>
                <a:ea typeface="Arial"/>
                <a:cs typeface="Arial"/>
                <a:sym typeface="Arial"/>
              </a:defRPr>
            </a:lvl9pPr>
          </a:lstStyle>
          <a:p>
            <a:endParaRPr dirty="0"/>
          </a:p>
        </p:txBody>
      </p:sp>
      <p:sp>
        <p:nvSpPr>
          <p:cNvPr id="1077" name="Google Shape;68;p13"/>
          <p:cNvSpPr txBox="1">
            <a:spLocks noGrp="1"/>
          </p:cNvSpPr>
          <p:nvPr>
            <p:ph type="body" idx="1"/>
          </p:nvPr>
        </p:nvSpPr>
        <p:spPr>
          <a:xfrm>
            <a:off x="682328" y="2057400"/>
            <a:ext cx="3194943"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813"/>
              </a:spcBef>
              <a:spcAft>
                <a:spcPts val="0"/>
              </a:spcAft>
              <a:buClr>
                <a:schemeClr val="dk1"/>
              </a:buClr>
              <a:buSzPts val="1300"/>
              <a:buNone/>
              <a:defRPr sz="1300"/>
            </a:lvl1pPr>
            <a:lvl2pPr marL="914400" lvl="1" indent="-228600" algn="l">
              <a:lnSpc>
                <a:spcPct val="90000"/>
              </a:lnSpc>
              <a:spcBef>
                <a:spcPts val="406"/>
              </a:spcBef>
              <a:spcAft>
                <a:spcPts val="0"/>
              </a:spcAft>
              <a:buClr>
                <a:schemeClr val="dk1"/>
              </a:buClr>
              <a:buSzPts val="1138"/>
              <a:buNone/>
              <a:defRPr sz="1138"/>
            </a:lvl2pPr>
            <a:lvl3pPr marL="1371600" lvl="2" indent="-228600" algn="l">
              <a:lnSpc>
                <a:spcPct val="90000"/>
              </a:lnSpc>
              <a:spcBef>
                <a:spcPts val="406"/>
              </a:spcBef>
              <a:spcAft>
                <a:spcPts val="0"/>
              </a:spcAft>
              <a:buClr>
                <a:schemeClr val="dk1"/>
              </a:buClr>
              <a:buSzPts val="975"/>
              <a:buNone/>
              <a:defRPr sz="975"/>
            </a:lvl3pPr>
            <a:lvl4pPr marL="1828800" lvl="3" indent="-228600" algn="l">
              <a:lnSpc>
                <a:spcPct val="90000"/>
              </a:lnSpc>
              <a:spcBef>
                <a:spcPts val="406"/>
              </a:spcBef>
              <a:spcAft>
                <a:spcPts val="0"/>
              </a:spcAft>
              <a:buClr>
                <a:schemeClr val="dk1"/>
              </a:buClr>
              <a:buSzPts val="813"/>
              <a:buNone/>
              <a:defRPr sz="813"/>
            </a:lvl4pPr>
            <a:lvl5pPr marL="2286000" lvl="4" indent="-228600" algn="l">
              <a:lnSpc>
                <a:spcPct val="90000"/>
              </a:lnSpc>
              <a:spcBef>
                <a:spcPts val="406"/>
              </a:spcBef>
              <a:spcAft>
                <a:spcPts val="0"/>
              </a:spcAft>
              <a:buClr>
                <a:schemeClr val="dk1"/>
              </a:buClr>
              <a:buSzPts val="813"/>
              <a:buNone/>
              <a:defRPr sz="813"/>
            </a:lvl5pPr>
            <a:lvl6pPr marL="2743200" lvl="5" indent="-228600" algn="l">
              <a:lnSpc>
                <a:spcPct val="90000"/>
              </a:lnSpc>
              <a:spcBef>
                <a:spcPts val="406"/>
              </a:spcBef>
              <a:spcAft>
                <a:spcPts val="0"/>
              </a:spcAft>
              <a:buClr>
                <a:schemeClr val="dk1"/>
              </a:buClr>
              <a:buSzPts val="813"/>
              <a:buNone/>
              <a:defRPr sz="813"/>
            </a:lvl6pPr>
            <a:lvl7pPr marL="3200400" lvl="6" indent="-228600" algn="l">
              <a:lnSpc>
                <a:spcPct val="90000"/>
              </a:lnSpc>
              <a:spcBef>
                <a:spcPts val="406"/>
              </a:spcBef>
              <a:spcAft>
                <a:spcPts val="0"/>
              </a:spcAft>
              <a:buClr>
                <a:schemeClr val="dk1"/>
              </a:buClr>
              <a:buSzPts val="813"/>
              <a:buNone/>
              <a:defRPr sz="813"/>
            </a:lvl7pPr>
            <a:lvl8pPr marL="3657600" lvl="7" indent="-228600" algn="l">
              <a:lnSpc>
                <a:spcPct val="90000"/>
              </a:lnSpc>
              <a:spcBef>
                <a:spcPts val="406"/>
              </a:spcBef>
              <a:spcAft>
                <a:spcPts val="0"/>
              </a:spcAft>
              <a:buClr>
                <a:schemeClr val="dk1"/>
              </a:buClr>
              <a:buSzPts val="813"/>
              <a:buNone/>
              <a:defRPr sz="813"/>
            </a:lvl8pPr>
            <a:lvl9pPr marL="4114800" lvl="8" indent="-228600" algn="l">
              <a:lnSpc>
                <a:spcPct val="90000"/>
              </a:lnSpc>
              <a:spcBef>
                <a:spcPts val="406"/>
              </a:spcBef>
              <a:spcAft>
                <a:spcPts val="0"/>
              </a:spcAft>
              <a:buClr>
                <a:schemeClr val="dk1"/>
              </a:buClr>
              <a:buSzPts val="813"/>
              <a:buNone/>
              <a:defRPr sz="813"/>
            </a:lvl9pPr>
          </a:lstStyle>
          <a:p>
            <a:endParaRPr/>
          </a:p>
        </p:txBody>
      </p:sp>
      <p:sp>
        <p:nvSpPr>
          <p:cNvPr id="1078" name="Google Shape;69;p13"/>
          <p:cNvSpPr txBox="1">
            <a:spLocks noGrp="1"/>
          </p:cNvSpPr>
          <p:nvPr>
            <p:ph type="dt" idx="10"/>
          </p:nvPr>
        </p:nvSpPr>
        <p:spPr>
          <a:xfrm>
            <a:off x="681038" y="6356351"/>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079" name="Google Shape;70;p13"/>
          <p:cNvSpPr txBox="1">
            <a:spLocks noGrp="1"/>
          </p:cNvSpPr>
          <p:nvPr>
            <p:ph type="ftr" idx="11"/>
          </p:nvPr>
        </p:nvSpPr>
        <p:spPr>
          <a:xfrm>
            <a:off x="3281363" y="6356351"/>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080" name="Google Shape;71;p13"/>
          <p:cNvSpPr txBox="1">
            <a:spLocks noGrp="1"/>
          </p:cNvSpPr>
          <p:nvPr>
            <p:ph type="sldNum" idx="12"/>
          </p:nvPr>
        </p:nvSpPr>
        <p:spPr>
          <a:xfrm>
            <a:off x="6996113" y="6356351"/>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None/>
              <a:defRPr/>
            </a:lvl1pPr>
            <a:lvl2pPr marL="0" lvl="1" indent="0" algn="r">
              <a:spcBef>
                <a:spcPts val="0"/>
              </a:spcBef>
              <a:spcAft>
                <a:spcPts val="0"/>
              </a:spcAft>
              <a:buNone/>
              <a:defRPr/>
            </a:lvl2pPr>
            <a:lvl3pPr marL="0" lvl="2" indent="0" algn="r">
              <a:spcBef>
                <a:spcPts val="0"/>
              </a:spcBef>
              <a:spcAft>
                <a:spcPts val="0"/>
              </a:spcAft>
              <a:buNone/>
              <a:defRPr/>
            </a:lvl3pPr>
            <a:lvl4pPr marL="0" lvl="3" indent="0" algn="r">
              <a:spcBef>
                <a:spcPts val="0"/>
              </a:spcBef>
              <a:spcAft>
                <a:spcPts val="0"/>
              </a:spcAft>
              <a:buNone/>
              <a:defRPr/>
            </a:lvl4pPr>
            <a:lvl5pPr marL="0" lvl="4" indent="0" algn="r">
              <a:spcBef>
                <a:spcPts val="0"/>
              </a:spcBef>
              <a:spcAft>
                <a:spcPts val="0"/>
              </a:spcAft>
              <a:buNone/>
              <a:defRPr/>
            </a:lvl5pPr>
            <a:lvl6pPr marL="0" lvl="5" indent="0" algn="r">
              <a:spcBef>
                <a:spcPts val="0"/>
              </a:spcBef>
              <a:spcAft>
                <a:spcPts val="0"/>
              </a:spcAft>
              <a:buNone/>
              <a:defRPr/>
            </a:lvl6pPr>
            <a:lvl7pPr marL="0" lvl="6" indent="0" algn="r">
              <a:spcBef>
                <a:spcPts val="0"/>
              </a:spcBef>
              <a:spcAft>
                <a:spcPts val="0"/>
              </a:spcAft>
              <a:buNone/>
              <a:defRPr/>
            </a:lvl7pPr>
            <a:lvl8pPr marL="0" lvl="7" indent="0" algn="r">
              <a:spcBef>
                <a:spcPts val="0"/>
              </a:spcBef>
              <a:spcAft>
                <a:spcPts val="0"/>
              </a:spcAft>
              <a:buNone/>
              <a:defRPr/>
            </a:lvl8pPr>
            <a:lvl9pPr marL="0" lvl="8" indent="0" algn="r">
              <a:spcBef>
                <a:spcPts val="0"/>
              </a:spcBef>
              <a:spcAft>
                <a:spcPts val="0"/>
              </a:spcAft>
              <a:buNone/>
              <a:defRPr/>
            </a:lvl9pPr>
          </a:lstStyle>
          <a:p>
            <a:pPr marL="0" lvl="0" indent="0" algn="r" rtl="0">
              <a:spcBef>
                <a:spcPts val="0"/>
              </a:spcBef>
              <a:spcAft>
                <a:spcPts val="0"/>
              </a:spcAft>
              <a:buNone/>
            </a:pPr>
            <a:fld id="{00000000-1234-1234-1234-123412341234}" type="slidenum">
              <a:rPr lang="ja-JP"/>
              <a:t>‹#›</a:t>
            </a:fld>
            <a:endParaRPr dirty="0"/>
          </a:p>
        </p:txBody>
      </p:sp>
    </p:spTree>
    <p:extLst>
      <p:ext uri="{BB962C8B-B14F-4D97-AF65-F5344CB8AC3E}">
        <p14:creationId xmlns:p14="http://schemas.microsoft.com/office/powerpoint/2010/main" val="43999792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タイトルと&#10;縦書きテキスト" type="vertTx">
  <p:cSld name="タイトルと&#10;縦書きテキスト">
    <p:spTree>
      <p:nvGrpSpPr>
        <p:cNvPr id="1" name=""/>
        <p:cNvGrpSpPr/>
        <p:nvPr/>
      </p:nvGrpSpPr>
      <p:grpSpPr>
        <a:xfrm>
          <a:off x="0" y="0"/>
          <a:ext cx="0" cy="0"/>
          <a:chOff x="0" y="0"/>
          <a:chExt cx="0" cy="0"/>
        </a:xfrm>
      </p:grpSpPr>
      <p:sp>
        <p:nvSpPr>
          <p:cNvPr id="1082" name="Google Shape;73;p14"/>
          <p:cNvSpPr txBox="1">
            <a:spLocks noGrp="1"/>
          </p:cNvSpPr>
          <p:nvPr>
            <p:ph type="title"/>
          </p:nvPr>
        </p:nvSpPr>
        <p:spPr>
          <a:xfrm>
            <a:off x="681038" y="365126"/>
            <a:ext cx="8543925"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83" name="Google Shape;74;p14"/>
          <p:cNvSpPr txBox="1">
            <a:spLocks noGrp="1"/>
          </p:cNvSpPr>
          <p:nvPr>
            <p:ph type="body" idx="1"/>
          </p:nvPr>
        </p:nvSpPr>
        <p:spPr>
          <a:xfrm rot="5400000">
            <a:off x="2777332" y="-270669"/>
            <a:ext cx="4351338" cy="85439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813"/>
              </a:spcBef>
              <a:spcAft>
                <a:spcPts val="0"/>
              </a:spcAft>
              <a:buClr>
                <a:schemeClr val="dk1"/>
              </a:buClr>
              <a:buSzPts val="1800"/>
              <a:buChar char="•"/>
              <a:defRPr/>
            </a:lvl1pPr>
            <a:lvl2pPr marL="914400" lvl="1" indent="-342900" algn="l">
              <a:lnSpc>
                <a:spcPct val="90000"/>
              </a:lnSpc>
              <a:spcBef>
                <a:spcPts val="406"/>
              </a:spcBef>
              <a:spcAft>
                <a:spcPts val="0"/>
              </a:spcAft>
              <a:buClr>
                <a:schemeClr val="dk1"/>
              </a:buClr>
              <a:buSzPts val="1800"/>
              <a:buChar char="•"/>
              <a:defRPr/>
            </a:lvl2pPr>
            <a:lvl3pPr marL="1371600" lvl="2" indent="-342900" algn="l">
              <a:lnSpc>
                <a:spcPct val="90000"/>
              </a:lnSpc>
              <a:spcBef>
                <a:spcPts val="406"/>
              </a:spcBef>
              <a:spcAft>
                <a:spcPts val="0"/>
              </a:spcAft>
              <a:buClr>
                <a:schemeClr val="dk1"/>
              </a:buClr>
              <a:buSzPts val="1800"/>
              <a:buChar char="•"/>
              <a:defRPr/>
            </a:lvl3pPr>
            <a:lvl4pPr marL="1828800" lvl="3" indent="-342900" algn="l">
              <a:lnSpc>
                <a:spcPct val="90000"/>
              </a:lnSpc>
              <a:spcBef>
                <a:spcPts val="406"/>
              </a:spcBef>
              <a:spcAft>
                <a:spcPts val="0"/>
              </a:spcAft>
              <a:buClr>
                <a:schemeClr val="dk1"/>
              </a:buClr>
              <a:buSzPts val="1800"/>
              <a:buChar char="•"/>
              <a:defRPr/>
            </a:lvl4pPr>
            <a:lvl5pPr marL="2286000" lvl="4" indent="-342900" algn="l">
              <a:lnSpc>
                <a:spcPct val="90000"/>
              </a:lnSpc>
              <a:spcBef>
                <a:spcPts val="406"/>
              </a:spcBef>
              <a:spcAft>
                <a:spcPts val="0"/>
              </a:spcAft>
              <a:buClr>
                <a:schemeClr val="dk1"/>
              </a:buClr>
              <a:buSzPts val="1800"/>
              <a:buChar char="•"/>
              <a:defRPr/>
            </a:lvl5pPr>
            <a:lvl6pPr marL="2743200" lvl="5" indent="-342900" algn="l">
              <a:lnSpc>
                <a:spcPct val="90000"/>
              </a:lnSpc>
              <a:spcBef>
                <a:spcPts val="406"/>
              </a:spcBef>
              <a:spcAft>
                <a:spcPts val="0"/>
              </a:spcAft>
              <a:buClr>
                <a:schemeClr val="dk1"/>
              </a:buClr>
              <a:buSzPts val="1800"/>
              <a:buChar char="•"/>
              <a:defRPr/>
            </a:lvl6pPr>
            <a:lvl7pPr marL="3200400" lvl="6" indent="-342900" algn="l">
              <a:lnSpc>
                <a:spcPct val="90000"/>
              </a:lnSpc>
              <a:spcBef>
                <a:spcPts val="406"/>
              </a:spcBef>
              <a:spcAft>
                <a:spcPts val="0"/>
              </a:spcAft>
              <a:buClr>
                <a:schemeClr val="dk1"/>
              </a:buClr>
              <a:buSzPts val="1800"/>
              <a:buChar char="•"/>
              <a:defRPr/>
            </a:lvl7pPr>
            <a:lvl8pPr marL="3657600" lvl="7" indent="-342900" algn="l">
              <a:lnSpc>
                <a:spcPct val="90000"/>
              </a:lnSpc>
              <a:spcBef>
                <a:spcPts val="406"/>
              </a:spcBef>
              <a:spcAft>
                <a:spcPts val="0"/>
              </a:spcAft>
              <a:buClr>
                <a:schemeClr val="dk1"/>
              </a:buClr>
              <a:buSzPts val="1800"/>
              <a:buChar char="•"/>
              <a:defRPr/>
            </a:lvl8pPr>
            <a:lvl9pPr marL="4114800" lvl="8" indent="-342900" algn="l">
              <a:lnSpc>
                <a:spcPct val="90000"/>
              </a:lnSpc>
              <a:spcBef>
                <a:spcPts val="406"/>
              </a:spcBef>
              <a:spcAft>
                <a:spcPts val="0"/>
              </a:spcAft>
              <a:buClr>
                <a:schemeClr val="dk1"/>
              </a:buClr>
              <a:buSzPts val="1800"/>
              <a:buChar char="•"/>
              <a:defRPr/>
            </a:lvl9pPr>
          </a:lstStyle>
          <a:p>
            <a:endParaRPr/>
          </a:p>
        </p:txBody>
      </p:sp>
      <p:sp>
        <p:nvSpPr>
          <p:cNvPr id="1084" name="Google Shape;75;p14"/>
          <p:cNvSpPr txBox="1">
            <a:spLocks noGrp="1"/>
          </p:cNvSpPr>
          <p:nvPr>
            <p:ph type="dt" idx="10"/>
          </p:nvPr>
        </p:nvSpPr>
        <p:spPr>
          <a:xfrm>
            <a:off x="681038" y="6356351"/>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085" name="Google Shape;76;p14"/>
          <p:cNvSpPr txBox="1">
            <a:spLocks noGrp="1"/>
          </p:cNvSpPr>
          <p:nvPr>
            <p:ph type="ftr" idx="11"/>
          </p:nvPr>
        </p:nvSpPr>
        <p:spPr>
          <a:xfrm>
            <a:off x="3281363" y="6356351"/>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086" name="Google Shape;77;p14"/>
          <p:cNvSpPr txBox="1">
            <a:spLocks noGrp="1"/>
          </p:cNvSpPr>
          <p:nvPr>
            <p:ph type="sldNum" idx="12"/>
          </p:nvPr>
        </p:nvSpPr>
        <p:spPr>
          <a:xfrm>
            <a:off x="6996113" y="6356351"/>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None/>
              <a:defRPr/>
            </a:lvl1pPr>
            <a:lvl2pPr marL="0" lvl="1" indent="0" algn="r">
              <a:spcBef>
                <a:spcPts val="0"/>
              </a:spcBef>
              <a:spcAft>
                <a:spcPts val="0"/>
              </a:spcAft>
              <a:buNone/>
              <a:defRPr/>
            </a:lvl2pPr>
            <a:lvl3pPr marL="0" lvl="2" indent="0" algn="r">
              <a:spcBef>
                <a:spcPts val="0"/>
              </a:spcBef>
              <a:spcAft>
                <a:spcPts val="0"/>
              </a:spcAft>
              <a:buNone/>
              <a:defRPr/>
            </a:lvl3pPr>
            <a:lvl4pPr marL="0" lvl="3" indent="0" algn="r">
              <a:spcBef>
                <a:spcPts val="0"/>
              </a:spcBef>
              <a:spcAft>
                <a:spcPts val="0"/>
              </a:spcAft>
              <a:buNone/>
              <a:defRPr/>
            </a:lvl4pPr>
            <a:lvl5pPr marL="0" lvl="4" indent="0" algn="r">
              <a:spcBef>
                <a:spcPts val="0"/>
              </a:spcBef>
              <a:spcAft>
                <a:spcPts val="0"/>
              </a:spcAft>
              <a:buNone/>
              <a:defRPr/>
            </a:lvl5pPr>
            <a:lvl6pPr marL="0" lvl="5" indent="0" algn="r">
              <a:spcBef>
                <a:spcPts val="0"/>
              </a:spcBef>
              <a:spcAft>
                <a:spcPts val="0"/>
              </a:spcAft>
              <a:buNone/>
              <a:defRPr/>
            </a:lvl6pPr>
            <a:lvl7pPr marL="0" lvl="6" indent="0" algn="r">
              <a:spcBef>
                <a:spcPts val="0"/>
              </a:spcBef>
              <a:spcAft>
                <a:spcPts val="0"/>
              </a:spcAft>
              <a:buNone/>
              <a:defRPr/>
            </a:lvl7pPr>
            <a:lvl8pPr marL="0" lvl="7" indent="0" algn="r">
              <a:spcBef>
                <a:spcPts val="0"/>
              </a:spcBef>
              <a:spcAft>
                <a:spcPts val="0"/>
              </a:spcAft>
              <a:buNone/>
              <a:defRPr/>
            </a:lvl8pPr>
            <a:lvl9pPr marL="0" lvl="8" indent="0" algn="r">
              <a:spcBef>
                <a:spcPts val="0"/>
              </a:spcBef>
              <a:spcAft>
                <a:spcPts val="0"/>
              </a:spcAft>
              <a:buNone/>
              <a:defRPr/>
            </a:lvl9pPr>
          </a:lstStyle>
          <a:p>
            <a:pPr marL="0" lvl="0" indent="0" algn="r" rtl="0">
              <a:spcBef>
                <a:spcPts val="0"/>
              </a:spcBef>
              <a:spcAft>
                <a:spcPts val="0"/>
              </a:spcAft>
              <a:buNone/>
            </a:pPr>
            <a:fld id="{00000000-1234-1234-1234-123412341234}" type="slidenum">
              <a:rPr lang="ja-JP"/>
              <a:t>‹#›</a:t>
            </a:fld>
            <a:endParaRPr dirty="0"/>
          </a:p>
        </p:txBody>
      </p:sp>
    </p:spTree>
    <p:extLst>
      <p:ext uri="{BB962C8B-B14F-4D97-AF65-F5344CB8AC3E}">
        <p14:creationId xmlns:p14="http://schemas.microsoft.com/office/powerpoint/2010/main" val="229624176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縦書きタイトルと&#10;縦書きテキスト" type="vertTitleAndTx">
  <p:cSld name="縦書きタイトルと&#10;縦書きテキスト">
    <p:spTree>
      <p:nvGrpSpPr>
        <p:cNvPr id="1" name=""/>
        <p:cNvGrpSpPr/>
        <p:nvPr/>
      </p:nvGrpSpPr>
      <p:grpSpPr>
        <a:xfrm>
          <a:off x="0" y="0"/>
          <a:ext cx="0" cy="0"/>
          <a:chOff x="0" y="0"/>
          <a:chExt cx="0" cy="0"/>
        </a:xfrm>
      </p:grpSpPr>
      <p:sp>
        <p:nvSpPr>
          <p:cNvPr id="1088" name="Google Shape;79;p15"/>
          <p:cNvSpPr txBox="1">
            <a:spLocks noGrp="1"/>
          </p:cNvSpPr>
          <p:nvPr>
            <p:ph type="title"/>
          </p:nvPr>
        </p:nvSpPr>
        <p:spPr>
          <a:xfrm rot="5400000">
            <a:off x="5251052" y="2203053"/>
            <a:ext cx="5811838" cy="213598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89" name="Google Shape;80;p15"/>
          <p:cNvSpPr txBox="1">
            <a:spLocks noGrp="1"/>
          </p:cNvSpPr>
          <p:nvPr>
            <p:ph type="body" idx="1"/>
          </p:nvPr>
        </p:nvSpPr>
        <p:spPr>
          <a:xfrm rot="5400000">
            <a:off x="917178" y="128985"/>
            <a:ext cx="5811838" cy="6284119"/>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813"/>
              </a:spcBef>
              <a:spcAft>
                <a:spcPts val="0"/>
              </a:spcAft>
              <a:buClr>
                <a:schemeClr val="dk1"/>
              </a:buClr>
              <a:buSzPts val="1800"/>
              <a:buChar char="•"/>
              <a:defRPr/>
            </a:lvl1pPr>
            <a:lvl2pPr marL="914400" lvl="1" indent="-342900" algn="l">
              <a:lnSpc>
                <a:spcPct val="90000"/>
              </a:lnSpc>
              <a:spcBef>
                <a:spcPts val="406"/>
              </a:spcBef>
              <a:spcAft>
                <a:spcPts val="0"/>
              </a:spcAft>
              <a:buClr>
                <a:schemeClr val="dk1"/>
              </a:buClr>
              <a:buSzPts val="1800"/>
              <a:buChar char="•"/>
              <a:defRPr/>
            </a:lvl2pPr>
            <a:lvl3pPr marL="1371600" lvl="2" indent="-342900" algn="l">
              <a:lnSpc>
                <a:spcPct val="90000"/>
              </a:lnSpc>
              <a:spcBef>
                <a:spcPts val="406"/>
              </a:spcBef>
              <a:spcAft>
                <a:spcPts val="0"/>
              </a:spcAft>
              <a:buClr>
                <a:schemeClr val="dk1"/>
              </a:buClr>
              <a:buSzPts val="1800"/>
              <a:buChar char="•"/>
              <a:defRPr/>
            </a:lvl3pPr>
            <a:lvl4pPr marL="1828800" lvl="3" indent="-342900" algn="l">
              <a:lnSpc>
                <a:spcPct val="90000"/>
              </a:lnSpc>
              <a:spcBef>
                <a:spcPts val="406"/>
              </a:spcBef>
              <a:spcAft>
                <a:spcPts val="0"/>
              </a:spcAft>
              <a:buClr>
                <a:schemeClr val="dk1"/>
              </a:buClr>
              <a:buSzPts val="1800"/>
              <a:buChar char="•"/>
              <a:defRPr/>
            </a:lvl4pPr>
            <a:lvl5pPr marL="2286000" lvl="4" indent="-342900" algn="l">
              <a:lnSpc>
                <a:spcPct val="90000"/>
              </a:lnSpc>
              <a:spcBef>
                <a:spcPts val="406"/>
              </a:spcBef>
              <a:spcAft>
                <a:spcPts val="0"/>
              </a:spcAft>
              <a:buClr>
                <a:schemeClr val="dk1"/>
              </a:buClr>
              <a:buSzPts val="1800"/>
              <a:buChar char="•"/>
              <a:defRPr/>
            </a:lvl5pPr>
            <a:lvl6pPr marL="2743200" lvl="5" indent="-342900" algn="l">
              <a:lnSpc>
                <a:spcPct val="90000"/>
              </a:lnSpc>
              <a:spcBef>
                <a:spcPts val="406"/>
              </a:spcBef>
              <a:spcAft>
                <a:spcPts val="0"/>
              </a:spcAft>
              <a:buClr>
                <a:schemeClr val="dk1"/>
              </a:buClr>
              <a:buSzPts val="1800"/>
              <a:buChar char="•"/>
              <a:defRPr/>
            </a:lvl6pPr>
            <a:lvl7pPr marL="3200400" lvl="6" indent="-342900" algn="l">
              <a:lnSpc>
                <a:spcPct val="90000"/>
              </a:lnSpc>
              <a:spcBef>
                <a:spcPts val="406"/>
              </a:spcBef>
              <a:spcAft>
                <a:spcPts val="0"/>
              </a:spcAft>
              <a:buClr>
                <a:schemeClr val="dk1"/>
              </a:buClr>
              <a:buSzPts val="1800"/>
              <a:buChar char="•"/>
              <a:defRPr/>
            </a:lvl7pPr>
            <a:lvl8pPr marL="3657600" lvl="7" indent="-342900" algn="l">
              <a:lnSpc>
                <a:spcPct val="90000"/>
              </a:lnSpc>
              <a:spcBef>
                <a:spcPts val="406"/>
              </a:spcBef>
              <a:spcAft>
                <a:spcPts val="0"/>
              </a:spcAft>
              <a:buClr>
                <a:schemeClr val="dk1"/>
              </a:buClr>
              <a:buSzPts val="1800"/>
              <a:buChar char="•"/>
              <a:defRPr/>
            </a:lvl8pPr>
            <a:lvl9pPr marL="4114800" lvl="8" indent="-342900" algn="l">
              <a:lnSpc>
                <a:spcPct val="90000"/>
              </a:lnSpc>
              <a:spcBef>
                <a:spcPts val="406"/>
              </a:spcBef>
              <a:spcAft>
                <a:spcPts val="0"/>
              </a:spcAft>
              <a:buClr>
                <a:schemeClr val="dk1"/>
              </a:buClr>
              <a:buSzPts val="1800"/>
              <a:buChar char="•"/>
              <a:defRPr/>
            </a:lvl9pPr>
          </a:lstStyle>
          <a:p>
            <a:endParaRPr/>
          </a:p>
        </p:txBody>
      </p:sp>
      <p:sp>
        <p:nvSpPr>
          <p:cNvPr id="1090" name="Google Shape;81;p15"/>
          <p:cNvSpPr txBox="1">
            <a:spLocks noGrp="1"/>
          </p:cNvSpPr>
          <p:nvPr>
            <p:ph type="dt" idx="10"/>
          </p:nvPr>
        </p:nvSpPr>
        <p:spPr>
          <a:xfrm>
            <a:off x="681038" y="6356351"/>
            <a:ext cx="222885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091" name="Google Shape;82;p15"/>
          <p:cNvSpPr txBox="1">
            <a:spLocks noGrp="1"/>
          </p:cNvSpPr>
          <p:nvPr>
            <p:ph type="ftr" idx="11"/>
          </p:nvPr>
        </p:nvSpPr>
        <p:spPr>
          <a:xfrm>
            <a:off x="3281363" y="6356351"/>
            <a:ext cx="3343275"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1092" name="Google Shape;83;p15"/>
          <p:cNvSpPr txBox="1">
            <a:spLocks noGrp="1"/>
          </p:cNvSpPr>
          <p:nvPr>
            <p:ph type="sldNum" idx="12"/>
          </p:nvPr>
        </p:nvSpPr>
        <p:spPr>
          <a:xfrm>
            <a:off x="6996113" y="6356351"/>
            <a:ext cx="222885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spcAft>
                <a:spcPts val="0"/>
              </a:spcAft>
              <a:buNone/>
              <a:defRPr/>
            </a:lvl1pPr>
            <a:lvl2pPr marL="0" lvl="1" indent="0" algn="r">
              <a:spcBef>
                <a:spcPts val="0"/>
              </a:spcBef>
              <a:spcAft>
                <a:spcPts val="0"/>
              </a:spcAft>
              <a:buNone/>
              <a:defRPr/>
            </a:lvl2pPr>
            <a:lvl3pPr marL="0" lvl="2" indent="0" algn="r">
              <a:spcBef>
                <a:spcPts val="0"/>
              </a:spcBef>
              <a:spcAft>
                <a:spcPts val="0"/>
              </a:spcAft>
              <a:buNone/>
              <a:defRPr/>
            </a:lvl3pPr>
            <a:lvl4pPr marL="0" lvl="3" indent="0" algn="r">
              <a:spcBef>
                <a:spcPts val="0"/>
              </a:spcBef>
              <a:spcAft>
                <a:spcPts val="0"/>
              </a:spcAft>
              <a:buNone/>
              <a:defRPr/>
            </a:lvl4pPr>
            <a:lvl5pPr marL="0" lvl="4" indent="0" algn="r">
              <a:spcBef>
                <a:spcPts val="0"/>
              </a:spcBef>
              <a:spcAft>
                <a:spcPts val="0"/>
              </a:spcAft>
              <a:buNone/>
              <a:defRPr/>
            </a:lvl5pPr>
            <a:lvl6pPr marL="0" lvl="5" indent="0" algn="r">
              <a:spcBef>
                <a:spcPts val="0"/>
              </a:spcBef>
              <a:spcAft>
                <a:spcPts val="0"/>
              </a:spcAft>
              <a:buNone/>
              <a:defRPr/>
            </a:lvl6pPr>
            <a:lvl7pPr marL="0" lvl="6" indent="0" algn="r">
              <a:spcBef>
                <a:spcPts val="0"/>
              </a:spcBef>
              <a:spcAft>
                <a:spcPts val="0"/>
              </a:spcAft>
              <a:buNone/>
              <a:defRPr/>
            </a:lvl7pPr>
            <a:lvl8pPr marL="0" lvl="7" indent="0" algn="r">
              <a:spcBef>
                <a:spcPts val="0"/>
              </a:spcBef>
              <a:spcAft>
                <a:spcPts val="0"/>
              </a:spcAft>
              <a:buNone/>
              <a:defRPr/>
            </a:lvl8pPr>
            <a:lvl9pPr marL="0" lvl="8" indent="0" algn="r">
              <a:spcBef>
                <a:spcPts val="0"/>
              </a:spcBef>
              <a:spcAft>
                <a:spcPts val="0"/>
              </a:spcAft>
              <a:buNone/>
              <a:defRPr/>
            </a:lvl9pPr>
          </a:lstStyle>
          <a:p>
            <a:pPr marL="0" lvl="0" indent="0" algn="r" rtl="0">
              <a:spcBef>
                <a:spcPts val="0"/>
              </a:spcBef>
              <a:spcAft>
                <a:spcPts val="0"/>
              </a:spcAft>
              <a:buNone/>
            </a:pPr>
            <a:fld id="{00000000-1234-1234-1234-123412341234}" type="slidenum">
              <a:rPr lang="ja-JP"/>
              <a:t>‹#›</a:t>
            </a:fld>
            <a:endParaRPr dirty="0"/>
          </a:p>
        </p:txBody>
      </p:sp>
    </p:spTree>
    <p:extLst>
      <p:ext uri="{BB962C8B-B14F-4D97-AF65-F5344CB8AC3E}">
        <p14:creationId xmlns:p14="http://schemas.microsoft.com/office/powerpoint/2010/main" val="24580752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theme" Target="../theme/theme2.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5" name="Rectangle 2"/>
          <p:cNvSpPr>
            <a:spLocks noGrp="1" noChangeArrowheads="1"/>
          </p:cNvSpPr>
          <p:nvPr>
            <p:ph type="body" idx="1"/>
          </p:nvPr>
        </p:nvSpPr>
        <p:spPr>
          <a:xfrm>
            <a:off x="495300" y="1600204"/>
            <a:ext cx="8915400" cy="4525963"/>
          </a:xfrm>
          <a:prstGeom prst="rect">
            <a:avLst/>
          </a:prstGeom>
          <a:noFill/>
          <a:ln w="9525">
            <a:noFill/>
            <a:miter lim="800000"/>
          </a:ln>
        </p:spPr>
        <p:txBody>
          <a:bodyPr vert="horz" wrap="square" lIns="91440" tIns="45720" rIns="91440" bIns="45720" numCol="1" anchor="t" anchorCtr="0" compatLnSpc="1"/>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p>
        </p:txBody>
      </p:sp>
      <p:sp>
        <p:nvSpPr>
          <p:cNvPr id="1026" name="Rectangle 3"/>
          <p:cNvSpPr>
            <a:spLocks noGrp="1" noChangeArrowheads="1"/>
          </p:cNvSpPr>
          <p:nvPr>
            <p:ph type="dt" sz="half" idx="2"/>
          </p:nvPr>
        </p:nvSpPr>
        <p:spPr>
          <a:xfrm>
            <a:off x="495300" y="6245225"/>
            <a:ext cx="2311400" cy="476250"/>
          </a:xfrm>
          <a:prstGeom prst="rect">
            <a:avLst/>
          </a:prstGeom>
          <a:noFill/>
          <a:ln w="9525">
            <a:noFill/>
            <a:miter lim="800000"/>
          </a:ln>
          <a:effectLst/>
        </p:spPr>
        <p:txBody>
          <a:bodyPr vert="horz" wrap="square" lIns="91440" tIns="45720" rIns="91440" bIns="45720" numCol="1" anchor="t" anchorCtr="0" compatLnSpc="1"/>
          <a:lstStyle>
            <a:lvl1pPr algn="l">
              <a:defRPr sz="1400">
                <a:latin typeface="Arial" panose="020B0604020202020204" pitchFamily="34" charset="0"/>
                <a:ea typeface="ＭＳ Ｐゴシック" panose="020B0600070205080204" charset="-128"/>
              </a:defRPr>
            </a:lvl1pPr>
          </a:lstStyle>
          <a:p>
            <a:pPr fontAlgn="base">
              <a:spcBef>
                <a:spcPct val="0"/>
              </a:spcBef>
              <a:spcAft>
                <a:spcPct val="0"/>
              </a:spcAft>
              <a:defRPr/>
            </a:pPr>
            <a:endParaRPr lang="en-US" altLang="ja-JP" dirty="0"/>
          </a:p>
        </p:txBody>
      </p:sp>
      <p:sp>
        <p:nvSpPr>
          <p:cNvPr id="1027" name="Rectangle 4"/>
          <p:cNvSpPr>
            <a:spLocks noGrp="1" noChangeArrowheads="1"/>
          </p:cNvSpPr>
          <p:nvPr>
            <p:ph type="ftr" sz="quarter" idx="3"/>
          </p:nvPr>
        </p:nvSpPr>
        <p:spPr>
          <a:xfrm>
            <a:off x="3384550" y="6245225"/>
            <a:ext cx="3136900" cy="476250"/>
          </a:xfrm>
          <a:prstGeom prst="rect">
            <a:avLst/>
          </a:prstGeom>
          <a:noFill/>
          <a:ln w="9525">
            <a:noFill/>
            <a:miter lim="800000"/>
          </a:ln>
          <a:effectLst/>
        </p:spPr>
        <p:txBody>
          <a:bodyPr vert="horz" wrap="square" lIns="91440" tIns="45720" rIns="91440" bIns="45720" numCol="1" anchor="t" anchorCtr="0" compatLnSpc="1"/>
          <a:lstStyle>
            <a:lvl1pPr algn="ctr">
              <a:defRPr sz="1400">
                <a:latin typeface="Arial" panose="020B0604020202020204" pitchFamily="34" charset="0"/>
                <a:ea typeface="ＭＳ Ｐゴシック" panose="020B0600070205080204" charset="-128"/>
              </a:defRPr>
            </a:lvl1pPr>
          </a:lstStyle>
          <a:p>
            <a:pPr fontAlgn="base">
              <a:spcBef>
                <a:spcPct val="0"/>
              </a:spcBef>
              <a:spcAft>
                <a:spcPct val="0"/>
              </a:spcAft>
              <a:defRPr/>
            </a:pPr>
            <a:endParaRPr lang="en-US" altLang="ja-JP" dirty="0"/>
          </a:p>
        </p:txBody>
      </p:sp>
      <p:sp>
        <p:nvSpPr>
          <p:cNvPr id="1028" name="Rectangle 5"/>
          <p:cNvSpPr>
            <a:spLocks noGrp="1" noChangeArrowheads="1"/>
          </p:cNvSpPr>
          <p:nvPr>
            <p:ph type="sldNum" sz="quarter" idx="4"/>
          </p:nvPr>
        </p:nvSpPr>
        <p:spPr>
          <a:xfrm>
            <a:off x="7594600" y="6237288"/>
            <a:ext cx="2311400" cy="476250"/>
          </a:xfrm>
          <a:prstGeom prst="rect">
            <a:avLst/>
          </a:prstGeom>
          <a:noFill/>
          <a:ln w="9525">
            <a:noFill/>
            <a:miter lim="800000"/>
          </a:ln>
          <a:effectLst/>
        </p:spPr>
        <p:txBody>
          <a:bodyPr vert="horz" wrap="square" lIns="91440" tIns="45720" rIns="91440" bIns="45720" numCol="1" anchor="t" anchorCtr="0" compatLnSpc="1"/>
          <a:lstStyle>
            <a:lvl1pPr algn="r">
              <a:defRPr sz="1400">
                <a:latin typeface="Arial" panose="020B0604020202020204" pitchFamily="34" charset="0"/>
                <a:ea typeface="ＭＳ Ｐゴシック" panose="020B0600070205080204" charset="-128"/>
              </a:defRPr>
            </a:lvl1pPr>
          </a:lstStyle>
          <a:p>
            <a:pPr fontAlgn="base">
              <a:spcBef>
                <a:spcPct val="0"/>
              </a:spcBef>
              <a:spcAft>
                <a:spcPct val="0"/>
              </a:spcAft>
              <a:defRPr/>
            </a:pPr>
            <a:fld id="{59B376E9-991B-4BCB-8AA0-D825FCD5BED6}" type="slidenum">
              <a:rPr lang="en-US" altLang="ja-JP" smtClean="0"/>
              <a:t>‹#›</a:t>
            </a:fld>
            <a:endParaRPr lang="en-US" altLang="ja-JP" dirty="0"/>
          </a:p>
        </p:txBody>
      </p:sp>
      <p:sp>
        <p:nvSpPr>
          <p:cNvPr id="1029" name="Rectangle 6"/>
          <p:cNvSpPr>
            <a:spLocks noChangeArrowheads="1"/>
          </p:cNvSpPr>
          <p:nvPr userDrawn="1"/>
        </p:nvSpPr>
        <p:spPr>
          <a:xfrm>
            <a:off x="0" y="1"/>
            <a:ext cx="9906000" cy="366713"/>
          </a:xfrm>
          <a:prstGeom prst="rect">
            <a:avLst/>
          </a:prstGeom>
          <a:noFill/>
          <a:ln w="9525" algn="ctr">
            <a:noFill/>
            <a:miter lim="800000"/>
          </a:ln>
          <a:effectLst/>
        </p:spPr>
        <p:txBody>
          <a:bodyPr wrap="none" anchor="ctr"/>
          <a:lstStyle/>
          <a:p>
            <a:pPr algn="ctr" fontAlgn="base">
              <a:spcBef>
                <a:spcPct val="0"/>
              </a:spcBef>
              <a:spcAft>
                <a:spcPct val="0"/>
              </a:spcAft>
              <a:defRPr/>
            </a:pPr>
            <a:endParaRPr lang="ja-JP" altLang="en-US">
              <a:solidFill>
                <a:srgbClr val="000000"/>
              </a:solidFill>
            </a:endParaRPr>
          </a:p>
        </p:txBody>
      </p:sp>
      <p:grpSp>
        <p:nvGrpSpPr>
          <p:cNvPr id="1030" name="Group 27"/>
          <p:cNvGrpSpPr/>
          <p:nvPr userDrawn="1"/>
        </p:nvGrpSpPr>
        <p:grpSpPr>
          <a:xfrm>
            <a:off x="0" y="333378"/>
            <a:ext cx="9906000" cy="214313"/>
            <a:chOff x="0" y="255"/>
            <a:chExt cx="6240" cy="135"/>
          </a:xfrm>
        </p:grpSpPr>
        <p:sp>
          <p:nvSpPr>
            <p:cNvPr id="1031" name="Rectangle 28"/>
            <p:cNvSpPr>
              <a:spLocks noChangeArrowheads="1"/>
            </p:cNvSpPr>
            <p:nvPr/>
          </p:nvSpPr>
          <p:spPr>
            <a:xfrm>
              <a:off x="0" y="345"/>
              <a:ext cx="6240" cy="45"/>
            </a:xfrm>
            <a:prstGeom prst="rect">
              <a:avLst/>
            </a:prstGeom>
            <a:solidFill>
              <a:srgbClr val="FF0000"/>
            </a:solidFill>
            <a:ln w="9525" algn="ctr">
              <a:noFill/>
              <a:miter lim="800000"/>
            </a:ln>
            <a:effectLst/>
          </p:spPr>
          <p:txBody>
            <a:bodyPr wrap="none" anchor="ctr"/>
            <a:lstStyle/>
            <a:p>
              <a:pPr algn="ctr" fontAlgn="base">
                <a:spcBef>
                  <a:spcPct val="0"/>
                </a:spcBef>
                <a:spcAft>
                  <a:spcPct val="0"/>
                </a:spcAft>
                <a:defRPr/>
              </a:pPr>
              <a:endParaRPr lang="ja-JP" altLang="en-US">
                <a:solidFill>
                  <a:srgbClr val="000000"/>
                </a:solidFill>
              </a:endParaRPr>
            </a:p>
          </p:txBody>
        </p:sp>
        <p:sp>
          <p:nvSpPr>
            <p:cNvPr id="1032" name="Rectangle 29"/>
            <p:cNvSpPr>
              <a:spLocks noChangeArrowheads="1"/>
            </p:cNvSpPr>
            <p:nvPr/>
          </p:nvSpPr>
          <p:spPr>
            <a:xfrm>
              <a:off x="0" y="300"/>
              <a:ext cx="6240" cy="45"/>
            </a:xfrm>
            <a:prstGeom prst="rect">
              <a:avLst/>
            </a:prstGeom>
            <a:solidFill>
              <a:srgbClr val="FF3399"/>
            </a:solidFill>
            <a:ln w="9525" algn="ctr">
              <a:noFill/>
              <a:miter lim="800000"/>
            </a:ln>
            <a:effectLst/>
          </p:spPr>
          <p:txBody>
            <a:bodyPr wrap="none" anchor="ctr"/>
            <a:lstStyle/>
            <a:p>
              <a:pPr algn="ctr" fontAlgn="base">
                <a:spcBef>
                  <a:spcPct val="0"/>
                </a:spcBef>
                <a:spcAft>
                  <a:spcPct val="0"/>
                </a:spcAft>
                <a:defRPr/>
              </a:pPr>
              <a:endParaRPr lang="ja-JP" altLang="en-US">
                <a:solidFill>
                  <a:srgbClr val="000000"/>
                </a:solidFill>
              </a:endParaRPr>
            </a:p>
          </p:txBody>
        </p:sp>
        <p:sp>
          <p:nvSpPr>
            <p:cNvPr id="1033" name="Rectangle 30"/>
            <p:cNvSpPr>
              <a:spLocks noChangeArrowheads="1"/>
            </p:cNvSpPr>
            <p:nvPr/>
          </p:nvSpPr>
          <p:spPr>
            <a:xfrm>
              <a:off x="0" y="255"/>
              <a:ext cx="6240" cy="45"/>
            </a:xfrm>
            <a:prstGeom prst="rect">
              <a:avLst/>
            </a:prstGeom>
            <a:solidFill>
              <a:srgbClr val="FFCCFF"/>
            </a:solidFill>
            <a:ln w="9525" algn="ctr">
              <a:noFill/>
              <a:miter lim="800000"/>
            </a:ln>
            <a:effectLst/>
          </p:spPr>
          <p:txBody>
            <a:bodyPr wrap="none" anchor="ctr"/>
            <a:lstStyle/>
            <a:p>
              <a:pPr algn="ctr" fontAlgn="base">
                <a:spcBef>
                  <a:spcPct val="0"/>
                </a:spcBef>
                <a:spcAft>
                  <a:spcPct val="0"/>
                </a:spcAft>
                <a:defRPr/>
              </a:pPr>
              <a:endParaRPr lang="ja-JP" altLang="en-US">
                <a:solidFill>
                  <a:srgbClr val="000000"/>
                </a:solidFill>
              </a:endParaRPr>
            </a:p>
          </p:txBody>
        </p:sp>
      </p:grpSp>
      <p:sp>
        <p:nvSpPr>
          <p:cNvPr id="1034" name="Rectangle 22"/>
          <p:cNvSpPr>
            <a:spLocks noGrp="1" noChangeArrowheads="1"/>
          </p:cNvSpPr>
          <p:nvPr>
            <p:ph type="title"/>
          </p:nvPr>
        </p:nvSpPr>
        <p:spPr>
          <a:xfrm>
            <a:off x="1" y="0"/>
            <a:ext cx="8266113" cy="476250"/>
          </a:xfrm>
          <a:prstGeom prst="rect">
            <a:avLst/>
          </a:prstGeom>
          <a:noFill/>
          <a:ln w="9525">
            <a:noFill/>
            <a:miter lim="800000"/>
          </a:ln>
        </p:spPr>
        <p:txBody>
          <a:bodyPr vert="horz" wrap="square" lIns="91440" tIns="45720" rIns="91440" bIns="45720" numCol="1" anchor="ctr" anchorCtr="0" compatLnSpc="1"/>
          <a:lstStyle/>
          <a:p>
            <a:pPr lvl="0"/>
            <a:r>
              <a:rPr lang="ja-JP" altLang="en-US"/>
              <a:t>マスタ タイトルの書式設定</a:t>
            </a:r>
          </a:p>
        </p:txBody>
      </p:sp>
      <p:pic>
        <p:nvPicPr>
          <p:cNvPr id="1077" name="Picture 32" descr="ppjtitle"/>
          <p:cNvPicPr>
            <a:picLocks noChangeAspect="1" noChangeArrowheads="1"/>
          </p:cNvPicPr>
          <p:nvPr userDrawn="1"/>
        </p:nvPicPr>
        <p:blipFill>
          <a:blip r:embed="rId16"/>
          <a:stretch>
            <a:fillRect/>
          </a:stretch>
        </p:blipFill>
        <p:spPr>
          <a:xfrm>
            <a:off x="8697913" y="0"/>
            <a:ext cx="1208087" cy="334963"/>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hf hdr="0" ftr="0" dt="0"/>
  <p:txStyles>
    <p:titleStyle>
      <a:lvl1pPr algn="l" rtl="0" eaLnBrk="1" fontAlgn="base" hangingPunct="1">
        <a:spcBef>
          <a:spcPct val="0"/>
        </a:spcBef>
        <a:spcAft>
          <a:spcPct val="0"/>
        </a:spcAft>
        <a:defRPr kumimoji="1" sz="2800">
          <a:solidFill>
            <a:schemeClr val="tx1"/>
          </a:solidFill>
          <a:latin typeface="+mj-lt"/>
          <a:ea typeface="+mj-ea"/>
          <a:cs typeface="+mj-cs"/>
        </a:defRPr>
      </a:lvl1pPr>
      <a:lvl2pPr algn="l" rtl="0" eaLnBrk="1" fontAlgn="base" hangingPunct="1">
        <a:spcBef>
          <a:spcPct val="0"/>
        </a:spcBef>
        <a:spcAft>
          <a:spcPct val="0"/>
        </a:spcAft>
        <a:defRPr kumimoji="1" sz="2800">
          <a:solidFill>
            <a:schemeClr val="tx1"/>
          </a:solidFill>
          <a:latin typeface="HGP創英角ｺﾞｼｯｸUB" panose="020B0A00000000000000" pitchFamily="50" charset="-128"/>
          <a:ea typeface="HGP創英角ｺﾞｼｯｸUB" panose="020B0A00000000000000" pitchFamily="50" charset="-128"/>
        </a:defRPr>
      </a:lvl2pPr>
      <a:lvl3pPr algn="l" rtl="0" eaLnBrk="1" fontAlgn="base" hangingPunct="1">
        <a:spcBef>
          <a:spcPct val="0"/>
        </a:spcBef>
        <a:spcAft>
          <a:spcPct val="0"/>
        </a:spcAft>
        <a:defRPr kumimoji="1" sz="2800">
          <a:solidFill>
            <a:schemeClr val="tx1"/>
          </a:solidFill>
          <a:latin typeface="HGP創英角ｺﾞｼｯｸUB" panose="020B0A00000000000000" pitchFamily="50" charset="-128"/>
          <a:ea typeface="HGP創英角ｺﾞｼｯｸUB" panose="020B0A00000000000000" pitchFamily="50" charset="-128"/>
        </a:defRPr>
      </a:lvl3pPr>
      <a:lvl4pPr algn="l" rtl="0" eaLnBrk="1" fontAlgn="base" hangingPunct="1">
        <a:spcBef>
          <a:spcPct val="0"/>
        </a:spcBef>
        <a:spcAft>
          <a:spcPct val="0"/>
        </a:spcAft>
        <a:defRPr kumimoji="1" sz="2800">
          <a:solidFill>
            <a:schemeClr val="tx1"/>
          </a:solidFill>
          <a:latin typeface="HGP創英角ｺﾞｼｯｸUB" panose="020B0A00000000000000" pitchFamily="50" charset="-128"/>
          <a:ea typeface="HGP創英角ｺﾞｼｯｸUB" panose="020B0A00000000000000" pitchFamily="50" charset="-128"/>
        </a:defRPr>
      </a:lvl4pPr>
      <a:lvl5pPr algn="l" rtl="0" eaLnBrk="1" fontAlgn="base" hangingPunct="1">
        <a:spcBef>
          <a:spcPct val="0"/>
        </a:spcBef>
        <a:spcAft>
          <a:spcPct val="0"/>
        </a:spcAft>
        <a:defRPr kumimoji="1" sz="2800">
          <a:solidFill>
            <a:schemeClr val="tx1"/>
          </a:solidFill>
          <a:latin typeface="HGP創英角ｺﾞｼｯｸUB" panose="020B0A00000000000000" pitchFamily="50" charset="-128"/>
          <a:ea typeface="HGP創英角ｺﾞｼｯｸUB" panose="020B0A00000000000000" pitchFamily="50" charset="-128"/>
        </a:defRPr>
      </a:lvl5pPr>
      <a:lvl6pPr marL="457200" algn="l" rtl="0" eaLnBrk="1" fontAlgn="base" hangingPunct="1">
        <a:spcBef>
          <a:spcPct val="0"/>
        </a:spcBef>
        <a:spcAft>
          <a:spcPct val="0"/>
        </a:spcAft>
        <a:defRPr kumimoji="1" sz="2800">
          <a:solidFill>
            <a:schemeClr val="tx1"/>
          </a:solidFill>
          <a:latin typeface="HGP創英角ｺﾞｼｯｸUB" panose="020B0A00000000000000" pitchFamily="50" charset="-128"/>
          <a:ea typeface="HGP創英角ｺﾞｼｯｸUB" panose="020B0A00000000000000" pitchFamily="50" charset="-128"/>
        </a:defRPr>
      </a:lvl6pPr>
      <a:lvl7pPr marL="914400" algn="l" rtl="0" eaLnBrk="1" fontAlgn="base" hangingPunct="1">
        <a:spcBef>
          <a:spcPct val="0"/>
        </a:spcBef>
        <a:spcAft>
          <a:spcPct val="0"/>
        </a:spcAft>
        <a:defRPr kumimoji="1" sz="2800">
          <a:solidFill>
            <a:schemeClr val="tx1"/>
          </a:solidFill>
          <a:latin typeface="HGP創英角ｺﾞｼｯｸUB" panose="020B0A00000000000000" pitchFamily="50" charset="-128"/>
          <a:ea typeface="HGP創英角ｺﾞｼｯｸUB" panose="020B0A00000000000000" pitchFamily="50" charset="-128"/>
        </a:defRPr>
      </a:lvl7pPr>
      <a:lvl8pPr marL="1371600" algn="l" rtl="0" eaLnBrk="1" fontAlgn="base" hangingPunct="1">
        <a:spcBef>
          <a:spcPct val="0"/>
        </a:spcBef>
        <a:spcAft>
          <a:spcPct val="0"/>
        </a:spcAft>
        <a:defRPr kumimoji="1" sz="2800">
          <a:solidFill>
            <a:schemeClr val="tx1"/>
          </a:solidFill>
          <a:latin typeface="HGP創英角ｺﾞｼｯｸUB" panose="020B0A00000000000000" pitchFamily="50" charset="-128"/>
          <a:ea typeface="HGP創英角ｺﾞｼｯｸUB" panose="020B0A00000000000000" pitchFamily="50" charset="-128"/>
        </a:defRPr>
      </a:lvl8pPr>
      <a:lvl9pPr marL="1828800" algn="l" rtl="0" eaLnBrk="1" fontAlgn="base" hangingPunct="1">
        <a:spcBef>
          <a:spcPct val="0"/>
        </a:spcBef>
        <a:spcAft>
          <a:spcPct val="0"/>
        </a:spcAft>
        <a:defRPr kumimoji="1" sz="2800">
          <a:solidFill>
            <a:schemeClr val="tx1"/>
          </a:solidFill>
          <a:latin typeface="HGP創英角ｺﾞｼｯｸUB" panose="020B0A00000000000000" pitchFamily="50" charset="-128"/>
          <a:ea typeface="HGP創英角ｺﾞｼｯｸUB" panose="020B0A00000000000000" pitchFamily="50" charset="-128"/>
        </a:defRPr>
      </a:lvl9pPr>
    </p:titleStyle>
    <p:bodyStyle>
      <a:lvl1pPr marL="342900" indent="-342900" algn="l" rtl="0" eaLnBrk="1" fontAlgn="base" hangingPunct="1">
        <a:spcBef>
          <a:spcPct val="20000"/>
        </a:spcBef>
        <a:spcAft>
          <a:spcPct val="0"/>
        </a:spcAft>
        <a:buChar char="•"/>
        <a:defRPr kumimoji="1" sz="3200">
          <a:solidFill>
            <a:schemeClr val="tx1"/>
          </a:solidFill>
          <a:latin typeface="+mn-lt"/>
          <a:ea typeface="ＭＳ Ｐゴシック" panose="020B0600070205080204" charset="-128"/>
          <a:cs typeface="+mn-cs"/>
        </a:defRPr>
      </a:lvl1pPr>
      <a:lvl2pPr marL="742950" indent="-285750" algn="l" rtl="0" eaLnBrk="1" fontAlgn="base" hangingPunct="1">
        <a:spcBef>
          <a:spcPct val="20000"/>
        </a:spcBef>
        <a:spcAft>
          <a:spcPct val="0"/>
        </a:spcAft>
        <a:buChar char="–"/>
        <a:defRPr kumimoji="1" sz="2800">
          <a:solidFill>
            <a:schemeClr val="tx1"/>
          </a:solidFill>
          <a:latin typeface="+mn-lt"/>
          <a:ea typeface="ＭＳ Ｐゴシック" panose="020B0600070205080204" charset="-128"/>
        </a:defRPr>
      </a:lvl2pPr>
      <a:lvl3pPr marL="1143000" indent="-228600" algn="l" rtl="0" eaLnBrk="1" fontAlgn="base" hangingPunct="1">
        <a:spcBef>
          <a:spcPct val="20000"/>
        </a:spcBef>
        <a:spcAft>
          <a:spcPct val="0"/>
        </a:spcAft>
        <a:buChar char="•"/>
        <a:defRPr kumimoji="1" sz="2400">
          <a:solidFill>
            <a:schemeClr val="tx1"/>
          </a:solidFill>
          <a:latin typeface="+mn-lt"/>
          <a:ea typeface="ＭＳ Ｐゴシック" panose="020B0600070205080204" charset="-128"/>
        </a:defRPr>
      </a:lvl3pPr>
      <a:lvl4pPr marL="1600200" indent="-228600" algn="l" rtl="0" eaLnBrk="1" fontAlgn="base" hangingPunct="1">
        <a:spcBef>
          <a:spcPct val="20000"/>
        </a:spcBef>
        <a:spcAft>
          <a:spcPct val="0"/>
        </a:spcAft>
        <a:buChar char="–"/>
        <a:defRPr kumimoji="1" sz="2000">
          <a:solidFill>
            <a:schemeClr val="tx1"/>
          </a:solidFill>
          <a:latin typeface="+mn-lt"/>
          <a:ea typeface="ＭＳ Ｐゴシック" panose="020B0600070205080204" charset="-128"/>
        </a:defRPr>
      </a:lvl4pPr>
      <a:lvl5pPr marL="2057400" indent="-228600" algn="l" rtl="0" eaLnBrk="1" fontAlgn="base" hangingPunct="1">
        <a:spcBef>
          <a:spcPct val="20000"/>
        </a:spcBef>
        <a:spcAft>
          <a:spcPct val="0"/>
        </a:spcAft>
        <a:buChar char="»"/>
        <a:defRPr kumimoji="1" sz="2000">
          <a:solidFill>
            <a:schemeClr val="tx1"/>
          </a:solidFill>
          <a:latin typeface="+mn-lt"/>
          <a:ea typeface="ＭＳ Ｐゴシック" panose="020B0600070205080204" charset="-128"/>
        </a:defRPr>
      </a:lvl5pPr>
      <a:lvl6pPr marL="2514600" indent="-228600" algn="l" rtl="0" eaLnBrk="1" fontAlgn="base" hangingPunct="1">
        <a:spcBef>
          <a:spcPct val="20000"/>
        </a:spcBef>
        <a:spcAft>
          <a:spcPct val="0"/>
        </a:spcAft>
        <a:buChar char="»"/>
        <a:defRPr kumimoji="1" sz="2000">
          <a:solidFill>
            <a:schemeClr val="tx1"/>
          </a:solidFill>
          <a:latin typeface="+mn-lt"/>
          <a:ea typeface="+mn-ea"/>
        </a:defRPr>
      </a:lvl6pPr>
      <a:lvl7pPr marL="2971800" indent="-228600" algn="l" rtl="0" eaLnBrk="1" fontAlgn="base" hangingPunct="1">
        <a:spcBef>
          <a:spcPct val="20000"/>
        </a:spcBef>
        <a:spcAft>
          <a:spcPct val="0"/>
        </a:spcAft>
        <a:buChar char="»"/>
        <a:defRPr kumimoji="1" sz="2000">
          <a:solidFill>
            <a:schemeClr val="tx1"/>
          </a:solidFill>
          <a:latin typeface="+mn-lt"/>
          <a:ea typeface="+mn-ea"/>
        </a:defRPr>
      </a:lvl7pPr>
      <a:lvl8pPr marL="3429000" indent="-228600" algn="l" rtl="0" eaLnBrk="1" fontAlgn="base" hangingPunct="1">
        <a:spcBef>
          <a:spcPct val="20000"/>
        </a:spcBef>
        <a:spcAft>
          <a:spcPct val="0"/>
        </a:spcAft>
        <a:buChar char="»"/>
        <a:defRPr kumimoji="1" sz="2000">
          <a:solidFill>
            <a:schemeClr val="tx1"/>
          </a:solidFill>
          <a:latin typeface="+mn-lt"/>
          <a:ea typeface="+mn-ea"/>
        </a:defRPr>
      </a:lvl8pPr>
      <a:lvl9pPr marL="3886200" indent="-228600" algn="l" rtl="0" eaLnBrk="1" fontAlgn="base" hangingPunct="1">
        <a:spcBef>
          <a:spcPct val="20000"/>
        </a:spcBef>
        <a:spcAft>
          <a:spcPct val="0"/>
        </a:spcAft>
        <a:buChar char="»"/>
        <a:defRPr kumimoji="1" sz="2000">
          <a:solidFill>
            <a:schemeClr val="tx1"/>
          </a:solidFill>
          <a:latin typeface="+mn-lt"/>
          <a:ea typeface="+mn-ea"/>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
        <p:cNvGrpSpPr/>
        <p:nvPr/>
      </p:nvGrpSpPr>
      <p:grpSpPr>
        <a:xfrm>
          <a:off x="0" y="0"/>
          <a:ext cx="0" cy="0"/>
          <a:chOff x="0" y="0"/>
          <a:chExt cx="0" cy="0"/>
        </a:xfrm>
      </p:grpSpPr>
      <p:sp>
        <p:nvSpPr>
          <p:cNvPr id="1025" name="Google Shape;10;p4"/>
          <p:cNvSpPr txBox="1">
            <a:spLocks noGrp="1"/>
          </p:cNvSpPr>
          <p:nvPr>
            <p:ph type="title"/>
          </p:nvPr>
        </p:nvSpPr>
        <p:spPr>
          <a:xfrm>
            <a:off x="681038" y="365126"/>
            <a:ext cx="8543925"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3575"/>
              <a:buFont typeface="Arial"/>
              <a:buNone/>
              <a:defRPr sz="3575" b="0" i="0" u="none" strike="noStrike" cap="none">
                <a:solidFill>
                  <a:schemeClr val="dk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026" name="Google Shape;11;p4"/>
          <p:cNvSpPr txBox="1">
            <a:spLocks noGrp="1"/>
          </p:cNvSpPr>
          <p:nvPr>
            <p:ph type="body" idx="1"/>
          </p:nvPr>
        </p:nvSpPr>
        <p:spPr>
          <a:xfrm>
            <a:off x="681038" y="1825625"/>
            <a:ext cx="8543925" cy="4351338"/>
          </a:xfrm>
          <a:prstGeom prst="rect">
            <a:avLst/>
          </a:prstGeom>
          <a:noFill/>
          <a:ln>
            <a:noFill/>
          </a:ln>
        </p:spPr>
        <p:txBody>
          <a:bodyPr spcFirstLastPara="1" wrap="square" lIns="91425" tIns="45700" rIns="91425" bIns="45700" anchor="t" anchorCtr="0">
            <a:normAutofit/>
          </a:bodyPr>
          <a:lstStyle>
            <a:lvl1pPr marL="457200" marR="0" lvl="0" indent="-373062" algn="l" rtl="0">
              <a:lnSpc>
                <a:spcPct val="90000"/>
              </a:lnSpc>
              <a:spcBef>
                <a:spcPts val="813"/>
              </a:spcBef>
              <a:spcAft>
                <a:spcPts val="0"/>
              </a:spcAft>
              <a:buClr>
                <a:schemeClr val="dk1"/>
              </a:buClr>
              <a:buSzPts val="2275"/>
              <a:buFont typeface="Arial"/>
              <a:buChar char="•"/>
              <a:defRPr sz="2275" b="0" i="0" u="none" strike="noStrike" cap="none">
                <a:solidFill>
                  <a:schemeClr val="dk1"/>
                </a:solidFill>
                <a:latin typeface="Arial"/>
                <a:ea typeface="Arial"/>
                <a:cs typeface="Arial"/>
                <a:sym typeface="Arial"/>
              </a:defRPr>
            </a:lvl1pPr>
            <a:lvl2pPr marL="914400" marR="0" lvl="1" indent="-352425" algn="l" rtl="0">
              <a:lnSpc>
                <a:spcPct val="90000"/>
              </a:lnSpc>
              <a:spcBef>
                <a:spcPts val="406"/>
              </a:spcBef>
              <a:spcAft>
                <a:spcPts val="0"/>
              </a:spcAft>
              <a:buClr>
                <a:schemeClr val="dk1"/>
              </a:buClr>
              <a:buSzPts val="1950"/>
              <a:buFont typeface="Arial"/>
              <a:buChar char="•"/>
              <a:defRPr sz="1950" b="0" i="0" u="none" strike="noStrike" cap="none">
                <a:solidFill>
                  <a:schemeClr val="dk1"/>
                </a:solidFill>
                <a:latin typeface="Arial"/>
                <a:ea typeface="Arial"/>
                <a:cs typeface="Arial"/>
                <a:sym typeface="Arial"/>
              </a:defRPr>
            </a:lvl2pPr>
            <a:lvl3pPr marL="1371600" marR="0" lvl="2" indent="-331787" algn="l" rtl="0">
              <a:lnSpc>
                <a:spcPct val="90000"/>
              </a:lnSpc>
              <a:spcBef>
                <a:spcPts val="406"/>
              </a:spcBef>
              <a:spcAft>
                <a:spcPts val="0"/>
              </a:spcAft>
              <a:buClr>
                <a:schemeClr val="dk1"/>
              </a:buClr>
              <a:buSzPts val="1625"/>
              <a:buFont typeface="Arial"/>
              <a:buChar char="•"/>
              <a:defRPr sz="1625" b="0" i="0" u="none" strike="noStrike" cap="none">
                <a:solidFill>
                  <a:schemeClr val="dk1"/>
                </a:solidFill>
                <a:latin typeface="Arial"/>
                <a:ea typeface="Arial"/>
                <a:cs typeface="Arial"/>
                <a:sym typeface="Arial"/>
              </a:defRPr>
            </a:lvl3pPr>
            <a:lvl4pPr marL="1828800" marR="0" lvl="3" indent="-321500" algn="l" rtl="0">
              <a:lnSpc>
                <a:spcPct val="90000"/>
              </a:lnSpc>
              <a:spcBef>
                <a:spcPts val="406"/>
              </a:spcBef>
              <a:spcAft>
                <a:spcPts val="0"/>
              </a:spcAft>
              <a:buClr>
                <a:schemeClr val="dk1"/>
              </a:buClr>
              <a:buSzPts val="1463"/>
              <a:buFont typeface="Arial"/>
              <a:buChar char="•"/>
              <a:defRPr sz="1463" b="0" i="0" u="none" strike="noStrike" cap="none">
                <a:solidFill>
                  <a:schemeClr val="dk1"/>
                </a:solidFill>
                <a:latin typeface="Arial"/>
                <a:ea typeface="Arial"/>
                <a:cs typeface="Arial"/>
                <a:sym typeface="Arial"/>
              </a:defRPr>
            </a:lvl4pPr>
            <a:lvl5pPr marL="2286000" marR="0" lvl="4" indent="-321500" algn="l" rtl="0">
              <a:lnSpc>
                <a:spcPct val="90000"/>
              </a:lnSpc>
              <a:spcBef>
                <a:spcPts val="406"/>
              </a:spcBef>
              <a:spcAft>
                <a:spcPts val="0"/>
              </a:spcAft>
              <a:buClr>
                <a:schemeClr val="dk1"/>
              </a:buClr>
              <a:buSzPts val="1463"/>
              <a:buFont typeface="Arial"/>
              <a:buChar char="•"/>
              <a:defRPr sz="1463" b="0" i="0" u="none" strike="noStrike" cap="none">
                <a:solidFill>
                  <a:schemeClr val="dk1"/>
                </a:solidFill>
                <a:latin typeface="Arial"/>
                <a:ea typeface="Arial"/>
                <a:cs typeface="Arial"/>
                <a:sym typeface="Arial"/>
              </a:defRPr>
            </a:lvl5pPr>
            <a:lvl6pPr marL="2743200" marR="0" lvl="5" indent="-321500" algn="l" rtl="0">
              <a:lnSpc>
                <a:spcPct val="90000"/>
              </a:lnSpc>
              <a:spcBef>
                <a:spcPts val="406"/>
              </a:spcBef>
              <a:spcAft>
                <a:spcPts val="0"/>
              </a:spcAft>
              <a:buClr>
                <a:schemeClr val="dk1"/>
              </a:buClr>
              <a:buSzPts val="1463"/>
              <a:buFont typeface="Arial"/>
              <a:buChar char="•"/>
              <a:defRPr sz="1463" b="0" i="0" u="none" strike="noStrike" cap="none">
                <a:solidFill>
                  <a:schemeClr val="dk1"/>
                </a:solidFill>
                <a:latin typeface="Arial"/>
                <a:ea typeface="Arial"/>
                <a:cs typeface="Arial"/>
                <a:sym typeface="Arial"/>
              </a:defRPr>
            </a:lvl6pPr>
            <a:lvl7pPr marL="3200400" marR="0" lvl="6" indent="-321500" algn="l" rtl="0">
              <a:lnSpc>
                <a:spcPct val="90000"/>
              </a:lnSpc>
              <a:spcBef>
                <a:spcPts val="406"/>
              </a:spcBef>
              <a:spcAft>
                <a:spcPts val="0"/>
              </a:spcAft>
              <a:buClr>
                <a:schemeClr val="dk1"/>
              </a:buClr>
              <a:buSzPts val="1463"/>
              <a:buFont typeface="Arial"/>
              <a:buChar char="•"/>
              <a:defRPr sz="1463" b="0" i="0" u="none" strike="noStrike" cap="none">
                <a:solidFill>
                  <a:schemeClr val="dk1"/>
                </a:solidFill>
                <a:latin typeface="Arial"/>
                <a:ea typeface="Arial"/>
                <a:cs typeface="Arial"/>
                <a:sym typeface="Arial"/>
              </a:defRPr>
            </a:lvl7pPr>
            <a:lvl8pPr marL="3657600" marR="0" lvl="7" indent="-321500" algn="l" rtl="0">
              <a:lnSpc>
                <a:spcPct val="90000"/>
              </a:lnSpc>
              <a:spcBef>
                <a:spcPts val="406"/>
              </a:spcBef>
              <a:spcAft>
                <a:spcPts val="0"/>
              </a:spcAft>
              <a:buClr>
                <a:schemeClr val="dk1"/>
              </a:buClr>
              <a:buSzPts val="1463"/>
              <a:buFont typeface="Arial"/>
              <a:buChar char="•"/>
              <a:defRPr sz="1463" b="0" i="0" u="none" strike="noStrike" cap="none">
                <a:solidFill>
                  <a:schemeClr val="dk1"/>
                </a:solidFill>
                <a:latin typeface="Arial"/>
                <a:ea typeface="Arial"/>
                <a:cs typeface="Arial"/>
                <a:sym typeface="Arial"/>
              </a:defRPr>
            </a:lvl8pPr>
            <a:lvl9pPr marL="4114800" marR="0" lvl="8" indent="-321500" algn="l" rtl="0">
              <a:lnSpc>
                <a:spcPct val="90000"/>
              </a:lnSpc>
              <a:spcBef>
                <a:spcPts val="406"/>
              </a:spcBef>
              <a:spcAft>
                <a:spcPts val="0"/>
              </a:spcAft>
              <a:buClr>
                <a:schemeClr val="dk1"/>
              </a:buClr>
              <a:buSzPts val="1463"/>
              <a:buFont typeface="Arial"/>
              <a:buChar char="•"/>
              <a:defRPr sz="1463" b="0" i="0" u="none" strike="noStrike" cap="none">
                <a:solidFill>
                  <a:schemeClr val="dk1"/>
                </a:solidFill>
                <a:latin typeface="Arial"/>
                <a:ea typeface="Arial"/>
                <a:cs typeface="Arial"/>
                <a:sym typeface="Arial"/>
              </a:defRPr>
            </a:lvl9pPr>
          </a:lstStyle>
          <a:p>
            <a:endParaRPr/>
          </a:p>
        </p:txBody>
      </p:sp>
      <p:sp>
        <p:nvSpPr>
          <p:cNvPr id="1027" name="Google Shape;12;p4"/>
          <p:cNvSpPr txBox="1">
            <a:spLocks noGrp="1"/>
          </p:cNvSpPr>
          <p:nvPr>
            <p:ph type="dt" idx="10"/>
          </p:nvPr>
        </p:nvSpPr>
        <p:spPr>
          <a:xfrm>
            <a:off x="681038" y="6356351"/>
            <a:ext cx="222885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975" b="0" i="0" u="none" strike="noStrike" cap="none">
                <a:solidFill>
                  <a:srgbClr val="888888"/>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dirty="0"/>
          </a:p>
        </p:txBody>
      </p:sp>
      <p:sp>
        <p:nvSpPr>
          <p:cNvPr id="1028" name="Google Shape;13;p4"/>
          <p:cNvSpPr txBox="1">
            <a:spLocks noGrp="1"/>
          </p:cNvSpPr>
          <p:nvPr>
            <p:ph type="ftr" idx="11"/>
          </p:nvPr>
        </p:nvSpPr>
        <p:spPr>
          <a:xfrm>
            <a:off x="3281363" y="6356351"/>
            <a:ext cx="3343275"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975" b="0" i="0" u="none" strike="noStrike" cap="none">
                <a:solidFill>
                  <a:srgbClr val="888888"/>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dirty="0"/>
          </a:p>
        </p:txBody>
      </p:sp>
      <p:sp>
        <p:nvSpPr>
          <p:cNvPr id="1029" name="Google Shape;14;p4"/>
          <p:cNvSpPr txBox="1">
            <a:spLocks noGrp="1"/>
          </p:cNvSpPr>
          <p:nvPr>
            <p:ph type="sldNum" idx="12"/>
          </p:nvPr>
        </p:nvSpPr>
        <p:spPr>
          <a:xfrm>
            <a:off x="6996113" y="6356351"/>
            <a:ext cx="222885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spcAft>
                <a:spcPts val="0"/>
              </a:spcAft>
              <a:buNone/>
              <a:defRPr sz="975" b="0" i="0" u="none" strike="noStrike" cap="none">
                <a:solidFill>
                  <a:srgbClr val="888888"/>
                </a:solidFill>
                <a:latin typeface="Arial"/>
                <a:ea typeface="Arial"/>
                <a:cs typeface="Arial"/>
                <a:sym typeface="Arial"/>
              </a:defRPr>
            </a:lvl1pPr>
            <a:lvl2pPr marL="0" marR="0" lvl="1" indent="0" algn="r" rtl="0">
              <a:spcBef>
                <a:spcPts val="0"/>
              </a:spcBef>
              <a:spcAft>
                <a:spcPts val="0"/>
              </a:spcAft>
              <a:buNone/>
              <a:defRPr sz="975" b="0" i="0" u="none" strike="noStrike" cap="none">
                <a:solidFill>
                  <a:srgbClr val="888888"/>
                </a:solidFill>
                <a:latin typeface="Arial"/>
                <a:ea typeface="Arial"/>
                <a:cs typeface="Arial"/>
                <a:sym typeface="Arial"/>
              </a:defRPr>
            </a:lvl2pPr>
            <a:lvl3pPr marL="0" marR="0" lvl="2" indent="0" algn="r" rtl="0">
              <a:spcBef>
                <a:spcPts val="0"/>
              </a:spcBef>
              <a:spcAft>
                <a:spcPts val="0"/>
              </a:spcAft>
              <a:buNone/>
              <a:defRPr sz="975" b="0" i="0" u="none" strike="noStrike" cap="none">
                <a:solidFill>
                  <a:srgbClr val="888888"/>
                </a:solidFill>
                <a:latin typeface="Arial"/>
                <a:ea typeface="Arial"/>
                <a:cs typeface="Arial"/>
                <a:sym typeface="Arial"/>
              </a:defRPr>
            </a:lvl3pPr>
            <a:lvl4pPr marL="0" marR="0" lvl="3" indent="0" algn="r" rtl="0">
              <a:spcBef>
                <a:spcPts val="0"/>
              </a:spcBef>
              <a:spcAft>
                <a:spcPts val="0"/>
              </a:spcAft>
              <a:buNone/>
              <a:defRPr sz="975" b="0" i="0" u="none" strike="noStrike" cap="none">
                <a:solidFill>
                  <a:srgbClr val="888888"/>
                </a:solidFill>
                <a:latin typeface="Arial"/>
                <a:ea typeface="Arial"/>
                <a:cs typeface="Arial"/>
                <a:sym typeface="Arial"/>
              </a:defRPr>
            </a:lvl4pPr>
            <a:lvl5pPr marL="0" marR="0" lvl="4" indent="0" algn="r" rtl="0">
              <a:spcBef>
                <a:spcPts val="0"/>
              </a:spcBef>
              <a:spcAft>
                <a:spcPts val="0"/>
              </a:spcAft>
              <a:buNone/>
              <a:defRPr sz="975" b="0" i="0" u="none" strike="noStrike" cap="none">
                <a:solidFill>
                  <a:srgbClr val="888888"/>
                </a:solidFill>
                <a:latin typeface="Arial"/>
                <a:ea typeface="Arial"/>
                <a:cs typeface="Arial"/>
                <a:sym typeface="Arial"/>
              </a:defRPr>
            </a:lvl5pPr>
            <a:lvl6pPr marL="0" marR="0" lvl="5" indent="0" algn="r" rtl="0">
              <a:spcBef>
                <a:spcPts val="0"/>
              </a:spcBef>
              <a:spcAft>
                <a:spcPts val="0"/>
              </a:spcAft>
              <a:buNone/>
              <a:defRPr sz="975" b="0" i="0" u="none" strike="noStrike" cap="none">
                <a:solidFill>
                  <a:srgbClr val="888888"/>
                </a:solidFill>
                <a:latin typeface="Arial"/>
                <a:ea typeface="Arial"/>
                <a:cs typeface="Arial"/>
                <a:sym typeface="Arial"/>
              </a:defRPr>
            </a:lvl6pPr>
            <a:lvl7pPr marL="0" marR="0" lvl="6" indent="0" algn="r" rtl="0">
              <a:spcBef>
                <a:spcPts val="0"/>
              </a:spcBef>
              <a:spcAft>
                <a:spcPts val="0"/>
              </a:spcAft>
              <a:buNone/>
              <a:defRPr sz="975" b="0" i="0" u="none" strike="noStrike" cap="none">
                <a:solidFill>
                  <a:srgbClr val="888888"/>
                </a:solidFill>
                <a:latin typeface="Arial"/>
                <a:ea typeface="Arial"/>
                <a:cs typeface="Arial"/>
                <a:sym typeface="Arial"/>
              </a:defRPr>
            </a:lvl7pPr>
            <a:lvl8pPr marL="0" marR="0" lvl="7" indent="0" algn="r" rtl="0">
              <a:spcBef>
                <a:spcPts val="0"/>
              </a:spcBef>
              <a:spcAft>
                <a:spcPts val="0"/>
              </a:spcAft>
              <a:buNone/>
              <a:defRPr sz="975" b="0" i="0" u="none" strike="noStrike" cap="none">
                <a:solidFill>
                  <a:srgbClr val="888888"/>
                </a:solidFill>
                <a:latin typeface="Arial"/>
                <a:ea typeface="Arial"/>
                <a:cs typeface="Arial"/>
                <a:sym typeface="Arial"/>
              </a:defRPr>
            </a:lvl8pPr>
            <a:lvl9pPr marL="0" marR="0" lvl="8" indent="0" algn="r" rtl="0">
              <a:spcBef>
                <a:spcPts val="0"/>
              </a:spcBef>
              <a:spcAft>
                <a:spcPts val="0"/>
              </a:spcAft>
              <a:buNone/>
              <a:defRPr sz="975"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ja-JP"/>
              <a:t>‹#›</a:t>
            </a:fld>
            <a:endParaRPr dirty="0"/>
          </a:p>
        </p:txBody>
      </p:sp>
    </p:spTree>
    <p:extLst>
      <p:ext uri="{BB962C8B-B14F-4D97-AF65-F5344CB8AC3E}">
        <p14:creationId xmlns:p14="http://schemas.microsoft.com/office/powerpoint/2010/main" val="363383366"/>
      </p:ext>
    </p:extLst>
  </p:cSld>
  <p:clrMap bg1="lt1" tx1="dk1" bg2="dk2" tx2="lt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1" name="Google Shape;92;p1"/>
          <p:cNvSpPr txBox="1">
            <a:spLocks noGrp="1"/>
          </p:cNvSpPr>
          <p:nvPr>
            <p:ph type="title"/>
          </p:nvPr>
        </p:nvSpPr>
        <p:spPr>
          <a:xfrm>
            <a:off x="4052" y="16169"/>
            <a:ext cx="6085387" cy="36933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1900"/>
              <a:buFont typeface="Meiryo"/>
              <a:buNone/>
            </a:pPr>
            <a:r>
              <a:rPr lang="ja-JP" altLang="en-US" sz="1400" dirty="0">
                <a:latin typeface="Meiryo UI" panose="020B0604030504040204" pitchFamily="50" charset="-128"/>
                <a:ea typeface="Meiryo UI" panose="020B0604030504040204" pitchFamily="50" charset="-128"/>
                <a:cs typeface="Meiryo"/>
                <a:sym typeface="Meiryo"/>
              </a:rPr>
              <a:t>事業名</a:t>
            </a:r>
            <a:r>
              <a:rPr lang="ja-JP" sz="1400" dirty="0">
                <a:latin typeface="Meiryo UI" panose="020B0604030504040204" pitchFamily="50" charset="-128"/>
                <a:ea typeface="Meiryo UI" panose="020B0604030504040204" pitchFamily="50" charset="-128"/>
                <a:cs typeface="Meiryo"/>
                <a:sym typeface="Meiryo"/>
              </a:rPr>
              <a:t>：○○○○【○○県○○市】 　</a:t>
            </a:r>
            <a:endParaRPr sz="2400" dirty="0">
              <a:latin typeface="Meiryo UI" panose="020B0604030504040204" pitchFamily="50" charset="-128"/>
              <a:ea typeface="Meiryo UI" panose="020B0604030504040204" pitchFamily="50" charset="-128"/>
            </a:endParaRPr>
          </a:p>
        </p:txBody>
      </p:sp>
      <p:sp>
        <p:nvSpPr>
          <p:cNvPr id="2" name="Google Shape;103;p1">
            <a:extLst>
              <a:ext uri="{FF2B5EF4-FFF2-40B4-BE49-F238E27FC236}">
                <a16:creationId xmlns:a16="http://schemas.microsoft.com/office/drawing/2014/main" id="{A40B1E53-C3CC-D990-B90E-D46B64C37459}"/>
              </a:ext>
            </a:extLst>
          </p:cNvPr>
          <p:cNvSpPr txBox="1"/>
          <p:nvPr/>
        </p:nvSpPr>
        <p:spPr>
          <a:xfrm>
            <a:off x="8185393" y="26387"/>
            <a:ext cx="1682508" cy="230792"/>
          </a:xfrm>
          <a:prstGeom prst="rect">
            <a:avLst/>
          </a:prstGeom>
          <a:noFill/>
          <a:ln>
            <a:solidFill>
              <a:schemeClr val="tx1"/>
            </a:solidFill>
          </a:ln>
        </p:spPr>
        <p:txBody>
          <a:bodyPr spcFirstLastPara="1" wrap="square" lIns="91425" tIns="45700" rIns="91425" bIns="45700" anchor="ctr" anchorCtr="0">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ja-JP" sz="900" b="0" i="0" u="none" strike="noStrike" kern="0" cap="none" spc="0" normalizeH="0" baseline="0" noProof="0" dirty="0">
                <a:ln>
                  <a:noFill/>
                </a:ln>
                <a:solidFill>
                  <a:srgbClr val="000000"/>
                </a:solidFill>
                <a:effectLst/>
                <a:uLnTx/>
                <a:uFillTx/>
                <a:latin typeface="Meiryo UI"/>
                <a:ea typeface="Meiryo UI"/>
                <a:cs typeface="Meiryo"/>
                <a:sym typeface="Meiryo"/>
              </a:rPr>
              <a:t>【</a:t>
            </a:r>
            <a:r>
              <a:rPr kumimoji="0" lang="ja-JP" altLang="en-US" sz="900" b="0" i="0" u="none" strike="noStrike" kern="0" cap="none" spc="0" normalizeH="0" baseline="0" noProof="0" dirty="0">
                <a:ln>
                  <a:noFill/>
                </a:ln>
                <a:solidFill>
                  <a:srgbClr val="000000"/>
                </a:solidFill>
                <a:effectLst/>
                <a:uLnTx/>
                <a:uFillTx/>
                <a:latin typeface="Meiryo UI"/>
                <a:ea typeface="Meiryo UI"/>
                <a:cs typeface="Meiryo"/>
                <a:sym typeface="Meiryo"/>
              </a:rPr>
              <a:t>事業概要説明書（様式６）</a:t>
            </a:r>
            <a:r>
              <a:rPr kumimoji="0" lang="en-US" altLang="ja-JP" sz="900" b="0" i="0" u="none" strike="noStrike" kern="0" cap="none" spc="0" normalizeH="0" baseline="0" noProof="0" dirty="0">
                <a:ln>
                  <a:noFill/>
                </a:ln>
                <a:solidFill>
                  <a:srgbClr val="000000"/>
                </a:solidFill>
                <a:effectLst/>
                <a:uLnTx/>
                <a:uFillTx/>
                <a:latin typeface="Meiryo UI"/>
                <a:ea typeface="Meiryo UI"/>
                <a:cs typeface="Meiryo"/>
                <a:sym typeface="Meiryo"/>
              </a:rPr>
              <a:t>】</a:t>
            </a:r>
            <a:endParaRPr kumimoji="0" sz="900" b="0" i="0" u="none" strike="noStrike" kern="0" cap="none" spc="0" normalizeH="0" baseline="0" noProof="0" dirty="0">
              <a:ln>
                <a:noFill/>
              </a:ln>
              <a:solidFill>
                <a:srgbClr val="000000"/>
              </a:solidFill>
              <a:effectLst/>
              <a:uLnTx/>
              <a:uFillTx/>
              <a:latin typeface="Meiryo UI"/>
              <a:ea typeface="Meiryo UI"/>
              <a:cs typeface="Arial"/>
              <a:sym typeface="Arial"/>
            </a:endParaRPr>
          </a:p>
        </p:txBody>
      </p:sp>
      <p:graphicFrame>
        <p:nvGraphicFramePr>
          <p:cNvPr id="17" name="表 16">
            <a:extLst>
              <a:ext uri="{FF2B5EF4-FFF2-40B4-BE49-F238E27FC236}">
                <a16:creationId xmlns:a16="http://schemas.microsoft.com/office/drawing/2014/main" id="{B1C756B9-672C-C2BE-544E-76B76F4FB98D}"/>
              </a:ext>
            </a:extLst>
          </p:cNvPr>
          <p:cNvGraphicFramePr>
            <a:graphicFrameLocks noGrp="1"/>
          </p:cNvGraphicFramePr>
          <p:nvPr>
            <p:extLst>
              <p:ext uri="{D42A27DB-BD31-4B8C-83A1-F6EECF244321}">
                <p14:modId xmlns:p14="http://schemas.microsoft.com/office/powerpoint/2010/main" val="1925805875"/>
              </p:ext>
            </p:extLst>
          </p:nvPr>
        </p:nvGraphicFramePr>
        <p:xfrm>
          <a:off x="42591" y="348427"/>
          <a:ext cx="9825310" cy="6456117"/>
        </p:xfrm>
        <a:graphic>
          <a:graphicData uri="http://schemas.openxmlformats.org/drawingml/2006/table">
            <a:tbl>
              <a:tblPr>
                <a:tableStyleId>{5940675A-B579-460E-94D1-54222C63F5DA}</a:tableStyleId>
              </a:tblPr>
              <a:tblGrid>
                <a:gridCol w="1329009">
                  <a:extLst>
                    <a:ext uri="{9D8B030D-6E8A-4147-A177-3AD203B41FA5}">
                      <a16:colId xmlns:a16="http://schemas.microsoft.com/office/drawing/2014/main" val="723497204"/>
                    </a:ext>
                  </a:extLst>
                </a:gridCol>
                <a:gridCol w="8496301">
                  <a:extLst>
                    <a:ext uri="{9D8B030D-6E8A-4147-A177-3AD203B41FA5}">
                      <a16:colId xmlns:a16="http://schemas.microsoft.com/office/drawing/2014/main" val="3506979741"/>
                    </a:ext>
                  </a:extLst>
                </a:gridCol>
              </a:tblGrid>
              <a:tr h="372933">
                <a:tc>
                  <a:txBody>
                    <a:bodyPr/>
                    <a:lstStyle/>
                    <a:p>
                      <a:pPr algn="ctr" fontAlgn="ctr"/>
                      <a:r>
                        <a:rPr lang="ja-JP" altLang="en-US" sz="1000" b="1" u="none" strike="noStrike" dirty="0">
                          <a:solidFill>
                            <a:schemeClr val="bg1"/>
                          </a:solidFill>
                          <a:effectLst/>
                          <a:latin typeface="Meiryo UI" panose="020B0604030504040204" pitchFamily="50" charset="-128"/>
                          <a:ea typeface="Meiryo UI" panose="020B0604030504040204" pitchFamily="50" charset="-128"/>
                        </a:rPr>
                        <a:t>実施体制</a:t>
                      </a:r>
                    </a:p>
                  </a:txBody>
                  <a:tcPr marL="5741" marR="5741" marT="57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p>
                      <a:pPr marL="0" marR="0" lvl="0" indent="0" algn="l" rtl="0">
                        <a:spcBef>
                          <a:spcPts val="0"/>
                        </a:spcBef>
                        <a:spcAft>
                          <a:spcPts val="0"/>
                        </a:spcAft>
                        <a:buNone/>
                      </a:pPr>
                      <a:r>
                        <a:rPr kumimoji="1" lang="ja-JP" altLang="en-US" sz="900" dirty="0">
                          <a:ln>
                            <a:noFill/>
                          </a:ln>
                          <a:solidFill>
                            <a:schemeClr val="bg1">
                              <a:lumMod val="65000"/>
                            </a:schemeClr>
                          </a:solidFill>
                          <a:latin typeface="Meiryo UI" panose="020B0604030504040204" pitchFamily="50" charset="-128"/>
                          <a:ea typeface="Meiryo UI" panose="020B0604030504040204" pitchFamily="50" charset="-128"/>
                        </a:rPr>
                        <a:t>実施主体：○○</a:t>
                      </a:r>
                      <a:endParaRPr kumimoji="1" lang="en-US" altLang="ja-JP" sz="900" dirty="0">
                        <a:ln>
                          <a:noFill/>
                        </a:ln>
                        <a:solidFill>
                          <a:schemeClr val="bg1">
                            <a:lumMod val="65000"/>
                          </a:schemeClr>
                        </a:solidFill>
                        <a:latin typeface="Meiryo UI" panose="020B0604030504040204" pitchFamily="50" charset="-128"/>
                        <a:ea typeface="Meiryo UI" panose="020B0604030504040204" pitchFamily="50" charset="-128"/>
                      </a:endParaRPr>
                    </a:p>
                    <a:p>
                      <a:pPr marL="0" marR="0" lvl="0" indent="0" algn="l" defTabSz="914400" rtl="0" eaLnBrk="1" fontAlgn="ctr" latinLnBrk="0" hangingPunct="1">
                        <a:lnSpc>
                          <a:spcPct val="100000"/>
                        </a:lnSpc>
                        <a:spcBef>
                          <a:spcPts val="0"/>
                        </a:spcBef>
                        <a:spcAft>
                          <a:spcPts val="0"/>
                        </a:spcAft>
                        <a:buClr>
                          <a:srgbClr val="000000"/>
                        </a:buClr>
                        <a:buSzTx/>
                        <a:buFont typeface="Arial"/>
                        <a:buNone/>
                        <a:tabLst/>
                        <a:defRPr/>
                      </a:pPr>
                      <a:r>
                        <a:rPr kumimoji="1" lang="ja-JP" altLang="en-US" sz="900" dirty="0">
                          <a:ln>
                            <a:noFill/>
                          </a:ln>
                          <a:solidFill>
                            <a:schemeClr val="bg1">
                              <a:lumMod val="65000"/>
                            </a:schemeClr>
                          </a:solidFill>
                          <a:latin typeface="Meiryo UI" panose="020B0604030504040204" pitchFamily="50" charset="-128"/>
                          <a:ea typeface="Meiryo UI" panose="020B0604030504040204" pitchFamily="50" charset="-128"/>
                        </a:rPr>
                        <a:t>連携先事業者：○○、○○等</a:t>
                      </a:r>
                      <a:r>
                        <a:rPr lang="ja-JP" altLang="en-US" sz="900" u="none" strike="noStrike" dirty="0">
                          <a:solidFill>
                            <a:schemeClr val="bg1">
                              <a:lumMod val="65000"/>
                            </a:schemeClr>
                          </a:solidFill>
                          <a:effectLst/>
                          <a:latin typeface="Meiryo UI" panose="020B0604030504040204" pitchFamily="50" charset="-128"/>
                          <a:ea typeface="Meiryo UI" panose="020B0604030504040204" pitchFamily="50" charset="-128"/>
                        </a:rPr>
                        <a:t>　</a:t>
                      </a:r>
                      <a:endParaRPr lang="ja-JP" altLang="en-US" sz="900" b="0" i="0" u="none" strike="noStrike" dirty="0">
                        <a:solidFill>
                          <a:schemeClr val="bg1">
                            <a:lumMod val="65000"/>
                          </a:schemeClr>
                        </a:solidFill>
                        <a:effectLst/>
                        <a:latin typeface="Meiryo UI" panose="020B0604030504040204" pitchFamily="50" charset="-128"/>
                        <a:ea typeface="Meiryo UI" panose="020B0604030504040204" pitchFamily="50" charset="-128"/>
                      </a:endParaRPr>
                    </a:p>
                  </a:txBody>
                  <a:tcPr marL="5741" marR="5741" marT="57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26281015"/>
                  </a:ext>
                </a:extLst>
              </a:tr>
              <a:tr h="975360">
                <a:tc>
                  <a:txBody>
                    <a:bodyPr/>
                    <a:lstStyle/>
                    <a:p>
                      <a:pPr algn="ctr" fontAlgn="ctr"/>
                      <a:r>
                        <a:rPr lang="ja-JP" altLang="en-US" sz="1000" b="1" u="none" strike="noStrike" dirty="0">
                          <a:solidFill>
                            <a:schemeClr val="bg1"/>
                          </a:solidFill>
                          <a:effectLst/>
                          <a:latin typeface="Meiryo UI" panose="020B0604030504040204" pitchFamily="50" charset="-128"/>
                          <a:ea typeface="Meiryo UI" panose="020B0604030504040204" pitchFamily="50" charset="-128"/>
                        </a:rPr>
                        <a:t>地域の現状と課題</a:t>
                      </a:r>
                    </a:p>
                  </a:txBody>
                  <a:tcPr marL="5741" marR="5741" marT="57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p>
                      <a:pPr marL="0" marR="0" lvl="0" indent="0" algn="l" defTabSz="914400" rtl="0" eaLnBrk="1" fontAlgn="ctr" latinLnBrk="0" hangingPunct="1">
                        <a:lnSpc>
                          <a:spcPct val="100000"/>
                        </a:lnSpc>
                        <a:spcBef>
                          <a:spcPts val="0"/>
                        </a:spcBef>
                        <a:spcAft>
                          <a:spcPts val="0"/>
                        </a:spcAft>
                        <a:buClr>
                          <a:srgbClr val="000000"/>
                        </a:buClr>
                        <a:buSzTx/>
                        <a:buFont typeface="Arial"/>
                        <a:buNone/>
                        <a:tabLst/>
                        <a:defRPr/>
                      </a:pPr>
                      <a:r>
                        <a:rPr lang="ja-JP" altLang="en-US" sz="900" b="0" i="0" u="none" strike="noStrike" dirty="0">
                          <a:solidFill>
                            <a:schemeClr val="bg1">
                              <a:lumMod val="65000"/>
                            </a:schemeClr>
                          </a:solidFill>
                          <a:effectLst/>
                          <a:latin typeface="Meiryo UI" panose="020B0604030504040204" pitchFamily="50" charset="-128"/>
                          <a:ea typeface="Meiryo UI" panose="020B0604030504040204" pitchFamily="50" charset="-128"/>
                        </a:rPr>
                        <a:t>本事業にて取組を行う対象エリアについて、観光振興施策として取組んでいる内容やインバウンドを中心とした観光に関する現状を記載し、その上、当該地域の観光について抱えている課題感や、考える解決策を具体的に記載してください</a:t>
                      </a:r>
                    </a:p>
                  </a:txBody>
                  <a:tcPr marL="5741" marR="5741" marT="57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98025137"/>
                  </a:ext>
                </a:extLst>
              </a:tr>
              <a:tr h="1016000">
                <a:tc>
                  <a:txBody>
                    <a:bodyPr/>
                    <a:lstStyle/>
                    <a:p>
                      <a:pPr algn="ctr" fontAlgn="ctr"/>
                      <a:r>
                        <a:rPr lang="ja-JP" altLang="en-US" sz="1000" b="1" u="none" strike="noStrike" dirty="0">
                          <a:solidFill>
                            <a:schemeClr val="bg1"/>
                          </a:solidFill>
                          <a:effectLst/>
                          <a:latin typeface="Meiryo UI" panose="020B0604030504040204" pitchFamily="50" charset="-128"/>
                          <a:ea typeface="Meiryo UI" panose="020B0604030504040204" pitchFamily="50" charset="-128"/>
                        </a:rPr>
                        <a:t>事業概要・要旨</a:t>
                      </a:r>
                    </a:p>
                  </a:txBody>
                  <a:tcPr marL="5741" marR="5741" marT="57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p>
                      <a:pPr marL="0" marR="0" lvl="0" indent="0" algn="l" rtl="0">
                        <a:spcBef>
                          <a:spcPts val="0"/>
                        </a:spcBef>
                        <a:spcAft>
                          <a:spcPts val="0"/>
                        </a:spcAft>
                        <a:buNone/>
                      </a:pPr>
                      <a:r>
                        <a:rPr lang="ja-JP" altLang="en-US" sz="900" b="0" i="0" u="none" strike="noStrike" dirty="0">
                          <a:solidFill>
                            <a:schemeClr val="bg1">
                              <a:lumMod val="65000"/>
                            </a:schemeClr>
                          </a:solidFill>
                          <a:effectLst/>
                          <a:latin typeface="Meiryo UI" panose="020B0604030504040204" pitchFamily="50" charset="-128"/>
                          <a:ea typeface="Meiryo UI" panose="020B0604030504040204" pitchFamily="50" charset="-128"/>
                        </a:rPr>
                        <a:t>本事業にて取組みたい誘客戦略、ターゲットとする客層等の事業概要を記載してください</a:t>
                      </a:r>
                    </a:p>
                  </a:txBody>
                  <a:tcPr marL="5741" marR="5741" marT="57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39578511"/>
                  </a:ext>
                </a:extLst>
              </a:tr>
              <a:tr h="1391920">
                <a:tc>
                  <a:txBody>
                    <a:bodyPr/>
                    <a:lstStyle/>
                    <a:p>
                      <a:pPr marL="0" marR="0" lvl="0" indent="0" algn="ctr" rtl="0" fontAlgn="ctr">
                        <a:lnSpc>
                          <a:spcPct val="100000"/>
                        </a:lnSpc>
                        <a:spcBef>
                          <a:spcPts val="0"/>
                        </a:spcBef>
                        <a:spcAft>
                          <a:spcPts val="0"/>
                        </a:spcAft>
                        <a:buClr>
                          <a:srgbClr val="000000"/>
                        </a:buClr>
                        <a:buFont typeface="Arial"/>
                        <a:buNone/>
                      </a:pPr>
                      <a:r>
                        <a:rPr lang="ja-JP" altLang="en-US" sz="1000" b="1" i="0" u="none" strike="noStrike" cap="none" dirty="0">
                          <a:solidFill>
                            <a:schemeClr val="bg1"/>
                          </a:solidFill>
                          <a:effectLst/>
                          <a:latin typeface="Meiryo UI" panose="020B0604030504040204" pitchFamily="50" charset="-128"/>
                          <a:ea typeface="Meiryo UI" panose="020B0604030504040204" pitchFamily="50" charset="-128"/>
                          <a:cs typeface="+mn-cs"/>
                          <a:sym typeface="Arial"/>
                        </a:rPr>
                        <a:t>体験型観光コンテンツの現状と課題</a:t>
                      </a:r>
                      <a:endParaRPr lang="en-US" altLang="ja-JP" sz="1000" b="1" i="0" u="none" strike="noStrike" cap="none" dirty="0">
                        <a:solidFill>
                          <a:schemeClr val="bg1"/>
                        </a:solidFill>
                        <a:effectLst/>
                        <a:latin typeface="Meiryo UI" panose="020B0604030504040204" pitchFamily="50" charset="-128"/>
                        <a:ea typeface="Meiryo UI" panose="020B0604030504040204" pitchFamily="50" charset="-128"/>
                        <a:cs typeface="+mn-cs"/>
                        <a:sym typeface="Arial"/>
                      </a:endParaRPr>
                    </a:p>
                  </a:txBody>
                  <a:tcPr marL="5741" marR="5741" marT="57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p>
                      <a:pPr marL="0" marR="0" lvl="0" indent="0" algn="l" defTabSz="914400" rtl="0" eaLnBrk="1" fontAlgn="ctr" latinLnBrk="0" hangingPunct="1">
                        <a:lnSpc>
                          <a:spcPct val="100000"/>
                        </a:lnSpc>
                        <a:spcBef>
                          <a:spcPts val="0"/>
                        </a:spcBef>
                        <a:spcAft>
                          <a:spcPts val="0"/>
                        </a:spcAft>
                        <a:buClr>
                          <a:srgbClr val="000000"/>
                        </a:buClr>
                        <a:buSzTx/>
                        <a:buFont typeface="Arial"/>
                        <a:buNone/>
                        <a:tabLst/>
                        <a:defRPr/>
                      </a:pPr>
                      <a:r>
                        <a:rPr lang="ja-JP" altLang="en-US" sz="900" b="0" i="0" u="none" strike="noStrike" cap="none" dirty="0">
                          <a:solidFill>
                            <a:schemeClr val="bg1">
                              <a:lumMod val="65000"/>
                            </a:schemeClr>
                          </a:solidFill>
                          <a:latin typeface="Meiryo UI" panose="020B0604030504040204" pitchFamily="50" charset="-128"/>
                          <a:ea typeface="Meiryo UI" panose="020B0604030504040204" pitchFamily="50" charset="-128"/>
                          <a:cs typeface="Meiryo"/>
                          <a:sym typeface="Meiryo"/>
                        </a:rPr>
                        <a:t>本事業にて取組を行う対象の体験型観光コンテンツについて、売上げの詳細（販売経路や顧客層）や体験型観光コンテンツの特性、他社の類似体験型観光コンテンツと比較した際の質の分析等を具体的に記載し、体験型観光コンテンツの提供を行う上で抱えている課題感や、考える解決策を具体的に記載</a:t>
                      </a:r>
                      <a:r>
                        <a:rPr lang="ja-JP" altLang="en-US" sz="900" b="0" i="0" u="none" strike="noStrike" cap="none">
                          <a:solidFill>
                            <a:schemeClr val="bg1">
                              <a:lumMod val="65000"/>
                            </a:schemeClr>
                          </a:solidFill>
                          <a:latin typeface="Meiryo UI" panose="020B0604030504040204" pitchFamily="50" charset="-128"/>
                          <a:ea typeface="Meiryo UI" panose="020B0604030504040204" pitchFamily="50" charset="-128"/>
                          <a:cs typeface="Meiryo"/>
                          <a:sym typeface="Meiryo"/>
                        </a:rPr>
                        <a:t>してください</a:t>
                      </a:r>
                      <a:endParaRPr lang="en-US" altLang="ja-JP" sz="900" b="0" i="0" u="none" strike="noStrike" cap="none" dirty="0">
                        <a:solidFill>
                          <a:schemeClr val="bg1">
                            <a:lumMod val="65000"/>
                          </a:schemeClr>
                        </a:solidFill>
                        <a:latin typeface="Meiryo UI" panose="020B0604030504040204" pitchFamily="50" charset="-128"/>
                        <a:ea typeface="Meiryo UI" panose="020B0604030504040204" pitchFamily="50" charset="-128"/>
                        <a:sym typeface="Arial"/>
                      </a:endParaRPr>
                    </a:p>
                  </a:txBody>
                  <a:tcPr marL="5741" marR="5741" marT="57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85140796"/>
                  </a:ext>
                </a:extLst>
              </a:tr>
              <a:tr h="1381760">
                <a:tc>
                  <a:txBody>
                    <a:bodyPr/>
                    <a:lstStyle/>
                    <a:p>
                      <a:pPr algn="ctr" fontAlgn="ctr"/>
                      <a:r>
                        <a:rPr lang="ja-JP" altLang="en-US" sz="1000" b="1" i="0" u="none" strike="noStrike" dirty="0">
                          <a:solidFill>
                            <a:schemeClr val="bg1"/>
                          </a:solidFill>
                          <a:effectLst/>
                          <a:latin typeface="Meiryo UI" panose="020B0604030504040204" pitchFamily="50" charset="-128"/>
                          <a:ea typeface="Meiryo UI" panose="020B0604030504040204" pitchFamily="50" charset="-128"/>
                        </a:rPr>
                        <a:t>地域における</a:t>
                      </a:r>
                      <a:br>
                        <a:rPr lang="en-US" altLang="ja-JP" sz="1000" b="1" i="0" u="none" strike="noStrike" dirty="0">
                          <a:solidFill>
                            <a:schemeClr val="bg1"/>
                          </a:solidFill>
                          <a:effectLst/>
                          <a:latin typeface="Meiryo UI" panose="020B0604030504040204" pitchFamily="50" charset="-128"/>
                          <a:ea typeface="Meiryo UI" panose="020B0604030504040204" pitchFamily="50" charset="-128"/>
                        </a:rPr>
                      </a:br>
                      <a:r>
                        <a:rPr lang="ja-JP" altLang="en-US" sz="1000" b="1" i="0" u="none" strike="noStrike" dirty="0">
                          <a:solidFill>
                            <a:schemeClr val="bg1"/>
                          </a:solidFill>
                          <a:effectLst/>
                          <a:latin typeface="Meiryo UI" panose="020B0604030504040204" pitchFamily="50" charset="-128"/>
                          <a:ea typeface="Meiryo UI" panose="020B0604030504040204" pitchFamily="50" charset="-128"/>
                        </a:rPr>
                        <a:t>観光コンテンツの持続的な供給のために</a:t>
                      </a:r>
                      <a:br>
                        <a:rPr lang="en-US" altLang="ja-JP" sz="1000" b="1" i="0" u="none" strike="noStrike" dirty="0">
                          <a:solidFill>
                            <a:schemeClr val="bg1"/>
                          </a:solidFill>
                          <a:effectLst/>
                          <a:latin typeface="Meiryo UI" panose="020B0604030504040204" pitchFamily="50" charset="-128"/>
                          <a:ea typeface="Meiryo UI" panose="020B0604030504040204" pitchFamily="50" charset="-128"/>
                        </a:rPr>
                      </a:br>
                      <a:r>
                        <a:rPr lang="ja-JP" altLang="en-US" sz="1000" b="1" i="0" u="none" strike="noStrike" dirty="0">
                          <a:solidFill>
                            <a:schemeClr val="bg1"/>
                          </a:solidFill>
                          <a:effectLst/>
                          <a:latin typeface="Meiryo UI" panose="020B0604030504040204" pitchFamily="50" charset="-128"/>
                          <a:ea typeface="Meiryo UI" panose="020B0604030504040204" pitchFamily="50" charset="-128"/>
                        </a:rPr>
                        <a:t>必要と考える取組</a:t>
                      </a:r>
                      <a:r>
                        <a:rPr lang="en-US" altLang="ja-JP" sz="1000" b="1" i="0" u="none" strike="noStrike" dirty="0">
                          <a:solidFill>
                            <a:schemeClr val="bg1"/>
                          </a:solidFill>
                          <a:effectLst/>
                          <a:latin typeface="Meiryo UI" panose="020B0604030504040204" pitchFamily="50" charset="-128"/>
                          <a:ea typeface="Meiryo UI" panose="020B0604030504040204" pitchFamily="50" charset="-128"/>
                        </a:rPr>
                        <a:t>/</a:t>
                      </a:r>
                    </a:p>
                    <a:p>
                      <a:pPr algn="ctr" fontAlgn="ctr"/>
                      <a:r>
                        <a:rPr lang="ja-JP" altLang="en-US" sz="1000" b="1" i="0" u="none" strike="noStrike" dirty="0">
                          <a:solidFill>
                            <a:schemeClr val="bg1"/>
                          </a:solidFill>
                          <a:effectLst/>
                          <a:latin typeface="Meiryo UI" panose="020B0604030504040204" pitchFamily="50" charset="-128"/>
                          <a:ea typeface="Meiryo UI" panose="020B0604030504040204" pitchFamily="50" charset="-128"/>
                        </a:rPr>
                        <a:t>本事業で実証したい内容</a:t>
                      </a:r>
                      <a:endParaRPr lang="en-US" altLang="ja-JP" sz="1000" b="1" i="0" u="none" strike="noStrike" dirty="0">
                        <a:solidFill>
                          <a:schemeClr val="bg1"/>
                        </a:solidFill>
                        <a:effectLst/>
                        <a:latin typeface="Meiryo UI" panose="020B0604030504040204" pitchFamily="50" charset="-128"/>
                        <a:ea typeface="Meiryo UI" panose="020B0604030504040204" pitchFamily="50" charset="-128"/>
                      </a:endParaRPr>
                    </a:p>
                  </a:txBody>
                  <a:tcPr marL="5741" marR="5741" marT="57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p>
                      <a:pPr marL="0" marR="0" lvl="0" indent="0" algn="l" defTabSz="914400" rtl="0" eaLnBrk="1" fontAlgn="ctr" latinLnBrk="0" hangingPunct="1">
                        <a:lnSpc>
                          <a:spcPct val="100000"/>
                        </a:lnSpc>
                        <a:spcBef>
                          <a:spcPts val="0"/>
                        </a:spcBef>
                        <a:spcAft>
                          <a:spcPts val="0"/>
                        </a:spcAft>
                        <a:buClr>
                          <a:srgbClr val="000000"/>
                        </a:buClr>
                        <a:buSzTx/>
                        <a:buFont typeface="Arial"/>
                        <a:buNone/>
                        <a:tabLst/>
                        <a:defRPr/>
                      </a:pPr>
                      <a:r>
                        <a:rPr lang="ja-JP" altLang="en-US" sz="900" b="0" i="0" u="none" strike="noStrike" cap="none" dirty="0">
                          <a:solidFill>
                            <a:schemeClr val="bg1">
                              <a:lumMod val="65000"/>
                            </a:schemeClr>
                          </a:solidFill>
                          <a:latin typeface="Meiryo UI" panose="020B0604030504040204" pitchFamily="50" charset="-128"/>
                          <a:ea typeface="Meiryo UI" panose="020B0604030504040204" pitchFamily="50" charset="-128"/>
                          <a:cs typeface="Meiryo"/>
                          <a:sym typeface="Meiryo"/>
                        </a:rPr>
                        <a:t>本事業にて実証したい内容について、項目を立てて具体的に記載してください</a:t>
                      </a:r>
                      <a:endParaRPr lang="en-US" altLang="ja-JP" sz="900" b="0" i="0" u="none" strike="noStrike" cap="none" dirty="0">
                        <a:solidFill>
                          <a:schemeClr val="bg1">
                            <a:lumMod val="65000"/>
                          </a:schemeClr>
                        </a:solidFill>
                        <a:latin typeface="Meiryo UI" panose="020B0604030504040204" pitchFamily="50" charset="-128"/>
                        <a:ea typeface="Meiryo UI" panose="020B0604030504040204" pitchFamily="50" charset="-128"/>
                        <a:cs typeface="Meiryo"/>
                        <a:sym typeface="Meiryo"/>
                      </a:endParaRPr>
                    </a:p>
                  </a:txBody>
                  <a:tcPr marL="5741" marR="5741" marT="57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34361453"/>
                  </a:ext>
                </a:extLst>
              </a:tr>
              <a:tr h="414782">
                <a:tc>
                  <a:txBody>
                    <a:bodyPr/>
                    <a:lstStyle/>
                    <a:p>
                      <a:pPr marL="0" marR="0" lvl="0" indent="0" algn="ctr" rtl="0" fontAlgn="ctr">
                        <a:lnSpc>
                          <a:spcPct val="100000"/>
                        </a:lnSpc>
                        <a:spcBef>
                          <a:spcPts val="0"/>
                        </a:spcBef>
                        <a:spcAft>
                          <a:spcPts val="0"/>
                        </a:spcAft>
                        <a:buClr>
                          <a:srgbClr val="000000"/>
                        </a:buClr>
                        <a:buFont typeface="Arial"/>
                        <a:buNone/>
                      </a:pPr>
                      <a:r>
                        <a:rPr lang="ja-JP" altLang="en-US" sz="1000" b="1" i="0" u="none" strike="noStrike" cap="none" dirty="0">
                          <a:solidFill>
                            <a:schemeClr val="bg1"/>
                          </a:solidFill>
                          <a:effectLst/>
                          <a:latin typeface="Meiryo UI" panose="020B0604030504040204" pitchFamily="50" charset="-128"/>
                          <a:ea typeface="Meiryo UI" panose="020B0604030504040204" pitchFamily="50" charset="-128"/>
                          <a:cs typeface="+mn-cs"/>
                          <a:sym typeface="Arial"/>
                        </a:rPr>
                        <a:t>事業目標（</a:t>
                      </a:r>
                      <a:r>
                        <a:rPr lang="en-US" altLang="ja-JP" sz="1000" b="1" i="0" u="none" strike="noStrike" cap="none" dirty="0">
                          <a:solidFill>
                            <a:schemeClr val="bg1"/>
                          </a:solidFill>
                          <a:effectLst/>
                          <a:latin typeface="Meiryo UI" panose="020B0604030504040204" pitchFamily="50" charset="-128"/>
                          <a:ea typeface="Meiryo UI" panose="020B0604030504040204" pitchFamily="50" charset="-128"/>
                          <a:cs typeface="+mn-cs"/>
                          <a:sym typeface="Arial"/>
                        </a:rPr>
                        <a:t>KPI</a:t>
                      </a:r>
                      <a:r>
                        <a:rPr lang="ja-JP" altLang="en-US" sz="1000" b="1" i="0" u="none" strike="noStrike" cap="none" dirty="0">
                          <a:solidFill>
                            <a:schemeClr val="bg1"/>
                          </a:solidFill>
                          <a:effectLst/>
                          <a:latin typeface="Meiryo UI" panose="020B0604030504040204" pitchFamily="50" charset="-128"/>
                          <a:ea typeface="Meiryo UI" panose="020B0604030504040204" pitchFamily="50" charset="-128"/>
                          <a:cs typeface="+mn-cs"/>
                          <a:sym typeface="Arial"/>
                        </a:rPr>
                        <a:t>）</a:t>
                      </a:r>
                      <a:endParaRPr lang="en-US" altLang="ja-JP" sz="1000" b="1" i="0" u="none" strike="noStrike" cap="none" dirty="0">
                        <a:solidFill>
                          <a:schemeClr val="bg1"/>
                        </a:solidFill>
                        <a:effectLst/>
                        <a:latin typeface="Meiryo UI" panose="020B0604030504040204" pitchFamily="50" charset="-128"/>
                        <a:ea typeface="Meiryo UI" panose="020B0604030504040204" pitchFamily="50" charset="-128"/>
                        <a:cs typeface="+mn-cs"/>
                        <a:sym typeface="Arial"/>
                      </a:endParaRPr>
                    </a:p>
                  </a:txBody>
                  <a:tcPr marL="5741" marR="5741" marT="57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p>
                      <a:pPr marL="0" marR="0" lvl="0" indent="0" algn="l" defTabSz="914400" rtl="0" eaLnBrk="1" fontAlgn="ctr" latinLnBrk="0" hangingPunct="1">
                        <a:lnSpc>
                          <a:spcPct val="100000"/>
                        </a:lnSpc>
                        <a:spcBef>
                          <a:spcPts val="0"/>
                        </a:spcBef>
                        <a:spcAft>
                          <a:spcPts val="0"/>
                        </a:spcAft>
                        <a:buClr>
                          <a:srgbClr val="000000"/>
                        </a:buClr>
                        <a:buSzTx/>
                        <a:buFont typeface="Arial"/>
                        <a:buNone/>
                        <a:tabLst/>
                        <a:defRPr/>
                      </a:pPr>
                      <a:r>
                        <a:rPr lang="ja-JP" altLang="en-US" sz="900" b="0" i="0" u="none" strike="noStrike" cap="none" dirty="0">
                          <a:solidFill>
                            <a:schemeClr val="bg1">
                              <a:lumMod val="65000"/>
                            </a:schemeClr>
                          </a:solidFill>
                          <a:latin typeface="Meiryo UI" panose="020B0604030504040204" pitchFamily="50" charset="-128"/>
                          <a:ea typeface="Meiryo UI" panose="020B0604030504040204" pitchFamily="50" charset="-128"/>
                          <a:cs typeface="Meiryo"/>
                          <a:sym typeface="Meiryo"/>
                        </a:rPr>
                        <a:t>具体的かつ、定量的な目標設定の内容を記載してください</a:t>
                      </a:r>
                      <a:endParaRPr lang="ja-JP" altLang="en-US" sz="900" b="0" i="0" u="none" strike="noStrike" cap="none" dirty="0">
                        <a:solidFill>
                          <a:schemeClr val="bg1">
                            <a:lumMod val="65000"/>
                          </a:schemeClr>
                        </a:solidFill>
                        <a:latin typeface="Meiryo UI" panose="020B0604030504040204" pitchFamily="50" charset="-128"/>
                        <a:ea typeface="Meiryo UI" panose="020B0604030504040204" pitchFamily="50" charset="-128"/>
                        <a:sym typeface="Arial"/>
                      </a:endParaRPr>
                    </a:p>
                  </a:txBody>
                  <a:tcPr marL="5741" marR="5741" marT="57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00698119"/>
                  </a:ext>
                </a:extLst>
              </a:tr>
              <a:tr h="398018">
                <a:tc>
                  <a:txBody>
                    <a:bodyPr/>
                    <a:lstStyle/>
                    <a:p>
                      <a:pPr algn="ctr" fontAlgn="ctr"/>
                      <a:r>
                        <a:rPr lang="ja-JP" altLang="en-US" sz="1000" b="1" u="none" strike="noStrike" dirty="0">
                          <a:solidFill>
                            <a:schemeClr val="bg1"/>
                          </a:solidFill>
                          <a:effectLst/>
                          <a:latin typeface="Meiryo UI" panose="020B0604030504040204" pitchFamily="50" charset="-128"/>
                          <a:ea typeface="Meiryo UI" panose="020B0604030504040204" pitchFamily="50" charset="-128"/>
                        </a:rPr>
                        <a:t>効果検証の方法</a:t>
                      </a:r>
                      <a:endParaRPr lang="ja-JP" altLang="en-US" sz="1000" b="1" i="0" u="none" strike="noStrike" dirty="0">
                        <a:solidFill>
                          <a:schemeClr val="bg1"/>
                        </a:solidFill>
                        <a:effectLst/>
                        <a:latin typeface="Meiryo UI" panose="020B0604030504040204" pitchFamily="50" charset="-128"/>
                        <a:ea typeface="Meiryo UI" panose="020B0604030504040204" pitchFamily="50" charset="-128"/>
                      </a:endParaRPr>
                    </a:p>
                  </a:txBody>
                  <a:tcPr marL="5741" marR="5741" marT="57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p>
                      <a:pPr marL="0" marR="0" lvl="0" indent="0" algn="l" defTabSz="914400" rtl="0" eaLnBrk="1" fontAlgn="ctr" latinLnBrk="0" hangingPunct="1">
                        <a:lnSpc>
                          <a:spcPct val="100000"/>
                        </a:lnSpc>
                        <a:spcBef>
                          <a:spcPts val="0"/>
                        </a:spcBef>
                        <a:spcAft>
                          <a:spcPts val="0"/>
                        </a:spcAft>
                        <a:buClr>
                          <a:srgbClr val="000000"/>
                        </a:buClr>
                        <a:buSzTx/>
                        <a:buFont typeface="Arial"/>
                        <a:buNone/>
                        <a:tabLst/>
                        <a:defRPr/>
                      </a:pPr>
                      <a:r>
                        <a:rPr lang="ja-JP" altLang="en-US" sz="900" b="0" i="0" u="none" strike="noStrike" cap="none" dirty="0">
                          <a:solidFill>
                            <a:schemeClr val="bg1">
                              <a:lumMod val="65000"/>
                            </a:schemeClr>
                          </a:solidFill>
                          <a:latin typeface="Meiryo UI" panose="020B0604030504040204" pitchFamily="50" charset="-128"/>
                          <a:ea typeface="Meiryo UI" panose="020B0604030504040204" pitchFamily="50" charset="-128"/>
                          <a:cs typeface="Meiryo"/>
                          <a:sym typeface="Meiryo"/>
                        </a:rPr>
                        <a:t>本事業で実施する取組の効果検証方法について具体的に記載してください</a:t>
                      </a:r>
                      <a:endParaRPr lang="en-US" altLang="ja-JP" sz="900" b="0" i="0" u="none" strike="noStrike" cap="none" dirty="0">
                        <a:solidFill>
                          <a:schemeClr val="bg1">
                            <a:lumMod val="65000"/>
                          </a:schemeClr>
                        </a:solidFill>
                        <a:latin typeface="Meiryo UI" panose="020B0604030504040204" pitchFamily="50" charset="-128"/>
                        <a:ea typeface="Meiryo UI" panose="020B0604030504040204" pitchFamily="50" charset="-128"/>
                        <a:cs typeface="Meiryo"/>
                        <a:sym typeface="Meiryo"/>
                      </a:endParaRPr>
                    </a:p>
                  </a:txBody>
                  <a:tcPr marL="5741" marR="5741" marT="57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34587463"/>
                  </a:ext>
                </a:extLst>
              </a:tr>
              <a:tr h="505344">
                <a:tc>
                  <a:txBody>
                    <a:bodyPr/>
                    <a:lstStyle/>
                    <a:p>
                      <a:pPr algn="ctr" fontAlgn="ctr"/>
                      <a:r>
                        <a:rPr lang="ja-JP" altLang="en-US" sz="1000" b="1" u="none" strike="noStrike" dirty="0">
                          <a:solidFill>
                            <a:schemeClr val="bg1"/>
                          </a:solidFill>
                          <a:effectLst/>
                          <a:latin typeface="Meiryo UI" panose="020B0604030504040204" pitchFamily="50" charset="-128"/>
                          <a:ea typeface="Meiryo UI" panose="020B0604030504040204" pitchFamily="50" charset="-128"/>
                        </a:rPr>
                        <a:t>事業スケジュール</a:t>
                      </a:r>
                    </a:p>
                  </a:txBody>
                  <a:tcPr marL="5741" marR="5741" marT="57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70C0"/>
                    </a:solidFill>
                  </a:tcPr>
                </a:tc>
                <a:tc>
                  <a:txBody>
                    <a:bodyPr/>
                    <a:lstStyle/>
                    <a:p>
                      <a:pPr marL="0" marR="0" lvl="0" indent="0" algn="l" rtl="0">
                        <a:spcBef>
                          <a:spcPts val="0"/>
                        </a:spcBef>
                        <a:spcAft>
                          <a:spcPts val="0"/>
                        </a:spcAft>
                        <a:buNone/>
                      </a:pPr>
                      <a:r>
                        <a:rPr lang="ja-JP" altLang="en-US" sz="900" b="0" i="0" u="none" strike="noStrike" cap="none" dirty="0">
                          <a:solidFill>
                            <a:schemeClr val="bg1">
                              <a:lumMod val="65000"/>
                            </a:schemeClr>
                          </a:solidFill>
                          <a:latin typeface="Meiryo UI" panose="020B0604030504040204" pitchFamily="50" charset="-128"/>
                          <a:ea typeface="Meiryo UI" panose="020B0604030504040204" pitchFamily="50" charset="-128"/>
                          <a:sym typeface="Arial"/>
                        </a:rPr>
                        <a:t>本事業の事業期間中に想定しているスケジュールについて記載してください</a:t>
                      </a:r>
                      <a:endParaRPr lang="en-US" altLang="ja-JP" sz="900" b="0" i="0" u="none" strike="noStrike" cap="none" dirty="0">
                        <a:solidFill>
                          <a:schemeClr val="bg1">
                            <a:lumMod val="65000"/>
                          </a:schemeClr>
                        </a:solidFill>
                        <a:latin typeface="Meiryo UI" panose="020B0604030504040204" pitchFamily="50" charset="-128"/>
                        <a:ea typeface="Meiryo UI" panose="020B0604030504040204" pitchFamily="50" charset="-128"/>
                        <a:sym typeface="Arial"/>
                      </a:endParaRPr>
                    </a:p>
                  </a:txBody>
                  <a:tcPr marL="5741" marR="5741" marT="5741"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02210034"/>
                  </a:ext>
                </a:extLst>
              </a:tr>
            </a:tbl>
          </a:graphicData>
        </a:graphic>
      </p:graphicFrame>
      <p:sp>
        <p:nvSpPr>
          <p:cNvPr id="12" name="テキスト ボックス 7">
            <a:extLst>
              <a:ext uri="{FF2B5EF4-FFF2-40B4-BE49-F238E27FC236}">
                <a16:creationId xmlns:a16="http://schemas.microsoft.com/office/drawing/2014/main" id="{FD27F479-0D0A-5267-69DB-2389A7EDD0A0}"/>
              </a:ext>
            </a:extLst>
          </p:cNvPr>
          <p:cNvSpPr txBox="1"/>
          <p:nvPr/>
        </p:nvSpPr>
        <p:spPr>
          <a:xfrm>
            <a:off x="-3175" y="-360487"/>
            <a:ext cx="8301738" cy="369332"/>
          </a:xfrm>
          <a:prstGeom prst="rect">
            <a:avLst/>
          </a:prstGeom>
          <a:noFill/>
        </p:spPr>
        <p:txBody>
          <a:bodyPr wrap="square" rtlCol="0" anchor="ctr">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ja-JP" altLang="en-US" sz="900" b="1" i="0" u="none" strike="noStrike" kern="0" cap="none" spc="0" normalizeH="0" baseline="0" noProof="0" dirty="0">
                <a:ln>
                  <a:noFill/>
                </a:ln>
                <a:solidFill>
                  <a:srgbClr val="000000"/>
                </a:solidFill>
                <a:effectLst/>
                <a:uLnTx/>
                <a:uFillTx/>
                <a:latin typeface="BIZ UDPゴシック" panose="020B0400000000000000" pitchFamily="50" charset="-128"/>
                <a:ea typeface="BIZ UDPゴシック" panose="020B0400000000000000" pitchFamily="50" charset="-128"/>
                <a:cs typeface="Arial"/>
                <a:sym typeface="Arial"/>
              </a:rPr>
              <a:t>注１：公表される前提で作成してください。注２：実証事業の概要が本事業概要説明書</a:t>
            </a:r>
            <a:r>
              <a:rPr kumimoji="0" lang="ja-JP" altLang="en-US" sz="900" b="1" i="0" u="sng" strike="noStrike" kern="0" cap="none" spc="0" normalizeH="0" baseline="0" noProof="0" dirty="0">
                <a:ln>
                  <a:noFill/>
                </a:ln>
                <a:solidFill>
                  <a:srgbClr val="FF0000"/>
                </a:solidFill>
                <a:effectLst/>
                <a:uLnTx/>
                <a:uFillTx/>
                <a:latin typeface="BIZ UDPゴシック" panose="020B0400000000000000" pitchFamily="50" charset="-128"/>
                <a:ea typeface="BIZ UDPゴシック" panose="020B0400000000000000" pitchFamily="50" charset="-128"/>
                <a:cs typeface="Arial"/>
                <a:sym typeface="Arial"/>
              </a:rPr>
              <a:t>１枚</a:t>
            </a:r>
            <a:r>
              <a:rPr kumimoji="0" lang="ja-JP" altLang="en-US" sz="900" b="1" i="0" u="none" strike="noStrike" kern="0" cap="none" spc="0" normalizeH="0" baseline="0" noProof="0" dirty="0">
                <a:ln>
                  <a:noFill/>
                </a:ln>
                <a:solidFill>
                  <a:srgbClr val="000000"/>
                </a:solidFill>
                <a:effectLst/>
                <a:uLnTx/>
                <a:uFillTx/>
                <a:latin typeface="BIZ UDPゴシック" panose="020B0400000000000000" pitchFamily="50" charset="-128"/>
                <a:ea typeface="BIZ UDPゴシック" panose="020B0400000000000000" pitchFamily="50" charset="-128"/>
                <a:cs typeface="Arial"/>
                <a:sym typeface="Arial"/>
              </a:rPr>
              <a:t>で分かるように簡潔に記載し、適宜、写真等を使用して下さい。</a:t>
            </a:r>
            <a:endParaRPr kumimoji="0" lang="en-US" altLang="ja-JP" sz="900" b="1" i="0" u="none" strike="noStrike" kern="0" cap="none" spc="0" normalizeH="0" baseline="0" noProof="0" dirty="0">
              <a:ln>
                <a:noFill/>
              </a:ln>
              <a:solidFill>
                <a:srgbClr val="000000"/>
              </a:solidFill>
              <a:effectLst/>
              <a:uLnTx/>
              <a:uFillTx/>
              <a:latin typeface="BIZ UDPゴシック" panose="020B0400000000000000" pitchFamily="50" charset="-128"/>
              <a:ea typeface="BIZ UDPゴシック" panose="020B0400000000000000" pitchFamily="50" charset="-128"/>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ja-JP" altLang="en-US" sz="900" b="1" i="0" u="none" strike="noStrike" kern="0" cap="none" spc="0" normalizeH="0" baseline="0" noProof="0" dirty="0">
                <a:ln>
                  <a:noFill/>
                </a:ln>
                <a:solidFill>
                  <a:srgbClr val="000000"/>
                </a:solidFill>
                <a:effectLst/>
                <a:uLnTx/>
                <a:uFillTx/>
                <a:latin typeface="BIZ UDPゴシック" panose="020B0400000000000000" pitchFamily="50" charset="-128"/>
                <a:ea typeface="BIZ UDPゴシック" panose="020B0400000000000000" pitchFamily="50" charset="-128"/>
                <a:cs typeface="Arial"/>
                <a:sym typeface="Arial"/>
              </a:rPr>
              <a:t>注３：グレーの記入要領等を削除の上、記載してください。フォントサイズは</a:t>
            </a:r>
            <a:r>
              <a:rPr kumimoji="0" lang="en-US" altLang="ja-JP" sz="900" b="1" i="0" u="none" strike="noStrike" kern="0" cap="none" spc="0" normalizeH="0" baseline="0" noProof="0" dirty="0">
                <a:ln>
                  <a:noFill/>
                </a:ln>
                <a:solidFill>
                  <a:srgbClr val="000000"/>
                </a:solidFill>
                <a:effectLst/>
                <a:uLnTx/>
                <a:uFillTx/>
                <a:latin typeface="BIZ UDPゴシック" panose="020B0400000000000000" pitchFamily="50" charset="-128"/>
                <a:ea typeface="BIZ UDPゴシック" panose="020B0400000000000000" pitchFamily="50" charset="-128"/>
                <a:cs typeface="Arial"/>
                <a:sym typeface="Arial"/>
              </a:rPr>
              <a:t>【8</a:t>
            </a:r>
            <a:r>
              <a:rPr kumimoji="0" lang="ja-JP" altLang="en-US" sz="900" b="1" i="0" u="none" strike="noStrike" kern="0" cap="none" spc="0" normalizeH="0" baseline="0" noProof="0" dirty="0">
                <a:ln>
                  <a:noFill/>
                </a:ln>
                <a:solidFill>
                  <a:srgbClr val="000000"/>
                </a:solidFill>
                <a:effectLst/>
                <a:uLnTx/>
                <a:uFillTx/>
                <a:latin typeface="BIZ UDPゴシック" panose="020B0400000000000000" pitchFamily="50" charset="-128"/>
                <a:ea typeface="BIZ UDPゴシック" panose="020B0400000000000000" pitchFamily="50" charset="-128"/>
                <a:cs typeface="Arial"/>
                <a:sym typeface="Arial"/>
              </a:rPr>
              <a:t>ポイント以上</a:t>
            </a:r>
            <a:r>
              <a:rPr kumimoji="0" lang="en-US" altLang="ja-JP" sz="900" b="1" i="0" u="none" strike="noStrike" kern="0" cap="none" spc="0" normalizeH="0" baseline="0" noProof="0" dirty="0">
                <a:ln>
                  <a:noFill/>
                </a:ln>
                <a:solidFill>
                  <a:srgbClr val="000000"/>
                </a:solidFill>
                <a:effectLst/>
                <a:uLnTx/>
                <a:uFillTx/>
                <a:latin typeface="BIZ UDPゴシック" panose="020B0400000000000000" pitchFamily="50" charset="-128"/>
                <a:ea typeface="BIZ UDPゴシック" panose="020B0400000000000000" pitchFamily="50" charset="-128"/>
                <a:cs typeface="Arial"/>
                <a:sym typeface="Arial"/>
              </a:rPr>
              <a:t>】</a:t>
            </a:r>
            <a:r>
              <a:rPr kumimoji="0" lang="ja-JP" altLang="en-US" sz="900" b="1" i="0" u="none" strike="noStrike" kern="0" cap="none" spc="0" normalizeH="0" baseline="0" noProof="0" dirty="0">
                <a:ln>
                  <a:noFill/>
                </a:ln>
                <a:solidFill>
                  <a:srgbClr val="000000"/>
                </a:solidFill>
                <a:effectLst/>
                <a:uLnTx/>
                <a:uFillTx/>
                <a:latin typeface="BIZ UDPゴシック" panose="020B0400000000000000" pitchFamily="50" charset="-128"/>
                <a:ea typeface="BIZ UDPゴシック" panose="020B0400000000000000" pitchFamily="50" charset="-128"/>
                <a:cs typeface="Arial"/>
                <a:sym typeface="Arial"/>
              </a:rPr>
              <a:t>とし、</a:t>
            </a:r>
            <a:r>
              <a:rPr kumimoji="0" lang="ja-JP" altLang="en-US" sz="900" b="1" i="0" u="none" strike="noStrike" kern="0" cap="none" spc="0" normalizeH="0" baseline="0" noProof="0" dirty="0">
                <a:ln>
                  <a:noFill/>
                </a:ln>
                <a:solidFill>
                  <a:srgbClr val="FF0000"/>
                </a:solidFill>
                <a:effectLst/>
                <a:uLnTx/>
                <a:uFillTx/>
                <a:latin typeface="BIZ UDPゴシック" panose="020B0400000000000000" pitchFamily="50" charset="-128"/>
                <a:ea typeface="BIZ UDPゴシック" panose="020B0400000000000000" pitchFamily="50" charset="-128"/>
                <a:cs typeface="Arial"/>
                <a:sym typeface="Arial"/>
              </a:rPr>
              <a:t>重要な箇所は</a:t>
            </a:r>
            <a:r>
              <a:rPr kumimoji="0" lang="ja-JP" altLang="en-US" sz="900" b="1" i="0" u="sng" strike="noStrike" kern="0" cap="none" spc="0" normalizeH="0" baseline="0" noProof="0" dirty="0">
                <a:ln>
                  <a:noFill/>
                </a:ln>
                <a:solidFill>
                  <a:srgbClr val="FF0000"/>
                </a:solidFill>
                <a:effectLst/>
                <a:uLnTx/>
                <a:uFillTx/>
                <a:latin typeface="BIZ UDPゴシック" panose="020B0400000000000000" pitchFamily="50" charset="-128"/>
                <a:ea typeface="BIZ UDPゴシック" panose="020B0400000000000000" pitchFamily="50" charset="-128"/>
                <a:cs typeface="Arial"/>
                <a:sym typeface="Arial"/>
              </a:rPr>
              <a:t>下線付きの赤字</a:t>
            </a:r>
            <a:r>
              <a:rPr kumimoji="0" lang="ja-JP" altLang="en-US" sz="900" b="1" i="0" u="none" strike="noStrike" kern="0" cap="none" spc="0" normalizeH="0" baseline="0" noProof="0" dirty="0">
                <a:ln>
                  <a:noFill/>
                </a:ln>
                <a:solidFill>
                  <a:srgbClr val="FF0000"/>
                </a:solidFill>
                <a:effectLst/>
                <a:uLnTx/>
                <a:uFillTx/>
                <a:latin typeface="BIZ UDPゴシック" panose="020B0400000000000000" pitchFamily="50" charset="-128"/>
                <a:ea typeface="BIZ UDPゴシック" panose="020B0400000000000000" pitchFamily="50" charset="-128"/>
                <a:cs typeface="Arial"/>
                <a:sym typeface="Arial"/>
              </a:rPr>
              <a:t>で記載</a:t>
            </a:r>
            <a:r>
              <a:rPr kumimoji="0" lang="ja-JP" altLang="en-US" sz="900" b="1" i="0" u="none" strike="noStrike" kern="0" cap="none" spc="0" normalizeH="0" baseline="0" noProof="0" dirty="0">
                <a:ln>
                  <a:noFill/>
                </a:ln>
                <a:solidFill>
                  <a:srgbClr val="000000"/>
                </a:solidFill>
                <a:effectLst/>
                <a:uLnTx/>
                <a:uFillTx/>
                <a:latin typeface="BIZ UDPゴシック" panose="020B0400000000000000" pitchFamily="50" charset="-128"/>
                <a:ea typeface="BIZ UDPゴシック" panose="020B0400000000000000" pitchFamily="50" charset="-128"/>
                <a:cs typeface="Arial"/>
                <a:sym typeface="Arial"/>
              </a:rPr>
              <a:t>してください。</a:t>
            </a:r>
          </a:p>
        </p:txBody>
      </p:sp>
    </p:spTree>
    <p:extLst>
      <p:ext uri="{BB962C8B-B14F-4D97-AF65-F5344CB8AC3E}">
        <p14:creationId xmlns:p14="http://schemas.microsoft.com/office/powerpoint/2010/main" val="2325454652"/>
      </p:ext>
    </p:extLst>
  </p:cSld>
  <p:clrMapOvr>
    <a:masterClrMapping/>
  </p:clrMapOvr>
</p:sld>
</file>

<file path=ppt/theme/theme1.xml><?xml version="1.0" encoding="utf-8"?>
<a:theme xmlns:a="http://schemas.openxmlformats.org/drawingml/2006/main" name="テーマ1">
  <a:themeElements>
    <a:clrScheme name="2_標準デザイン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_標準デザイン">
      <a:majorFont>
        <a:latin typeface="HGP創英角ｺﾞｼｯｸUB"/>
        <a:ea typeface="HGP創英角ｺﾞｼｯｸUB"/>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tileRect/>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tileRect/>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tileRect/>
        </a:gradFill>
        <a:gradFill rotWithShape="1">
          <a:gsLst>
            <a:gs pos="0">
              <a:schemeClr val="phClr">
                <a:tint val="80000"/>
                <a:satMod val="300000"/>
              </a:schemeClr>
            </a:gs>
            <a:gs pos="100000">
              <a:schemeClr val="phClr">
                <a:shade val="30000"/>
                <a:satMod val="200000"/>
              </a:schemeClr>
            </a:gs>
          </a:gsLst>
          <a:path path="circle">
            <a:fillToRect l="50000" t="50000" r="50000" b="50000"/>
          </a:path>
          <a:tileRect/>
        </a:gradFill>
      </a:bgFillStyleLst>
    </a:fmtScheme>
  </a:themeElements>
  <a:objectDefaults>
    <a:spDef>
      <a:spPr>
        <a:custGeom>
          <a:avLst/>
          <a:gdLst/>
          <a:ahLst/>
          <a:cxnLst/>
          <a:rect l="l" t="t" r="r" b="b"/>
          <a:pathLst/>
        </a:custGeom>
        <a:solidFill>
          <a:srgbClr val="FFFF00"/>
        </a:solidFill>
        <a:ln w="12700">
          <a:solidFill>
            <a:srgbClr val="FFFF00"/>
          </a:solidFill>
          <a:prstDash val="sysDash"/>
          <a:round/>
        </a:ln>
      </a:spPr>
      <a:bodyPr vertOverflow="overflow" horzOverflow="overflow" wrap="square" lIns="91422" tIns="45710" rIns="91422" bIns="45710" rtlCol="0" anchor="t" anchorCtr="0"/>
      <a:lstStyle>
        <a:defPPr marL="1338580">
          <a:lnSpc>
            <a:spcPct val="130000"/>
          </a:lnSpc>
          <a:tabLst>
            <a:tab pos="3136900" algn="ctr"/>
          </a:tabLst>
          <a:defRPr kumimoji="1" sz="1200" dirty="0" smtClean="0">
            <a:latin typeface="+mj-ea"/>
            <a:ea typeface="+mj-ea"/>
          </a:defRPr>
        </a:defPPr>
      </a:lstStyle>
    </a:spDef>
    <a:lnDef>
      <a:spPr>
        <a:custGeom>
          <a:avLst/>
          <a:gdLst/>
          <a:ahLst/>
          <a:cxnLst/>
          <a:rect l="0" t="0" r="0" b="0"/>
          <a:pathLst/>
        </a:custGeom>
        <a:solidFill>
          <a:srgbClr val="0066CC"/>
        </a:solidFill>
        <a:ln w="9525" cap="flat" cmpd="sng" algn="ctr">
          <a:noFill/>
          <a:prstDash val="solid"/>
          <a:round/>
          <a:headEnd type="none" w="med" len="med"/>
          <a:tailEnd type="none" w="med" len="med"/>
        </a:ln>
      </a:spPr>
      <a:bodyPr vertOverflow="overflow" horzOverflow="overflow" wrap="none" numCol="1" anchor="ctr" anchorCtr="0" compatLnSpc="1"/>
      <a:lstStyle>
        <a:defPPr marL="0" marR="0" indent="0" algn="ctr" defTabSz="914400" rtl="0" eaLnBrk="1" fontAlgn="base" latinLnBrk="0" hangingPunct="1">
          <a:lnSpc>
            <a:spcPct val="100000"/>
          </a:lnSpc>
          <a:spcBef>
            <a:spcPct val="0"/>
          </a:spcBef>
          <a:spcAft>
            <a:spcPct val="0"/>
          </a:spcAft>
          <a:defRPr kumimoji="1" lang="ja-JP" altLang="en-US" sz="1800" b="0" i="0" u="none" strike="noStrike" cap="none" normalizeH="0" baseline="0" smtClean="0">
            <a:ln>
              <a:noFill/>
            </a:ln>
            <a:solidFill>
              <a:schemeClr val="tx1"/>
            </a:solidFill>
            <a:effectLst/>
            <a:latin typeface="Arial" panose="020B0604020202020204"/>
            <a:ea typeface="ＭＳ Ｐゴシック" panose="020B0600070205080204" charset="-128"/>
          </a:defRPr>
        </a:defPPr>
      </a:lst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tileRect/>
        </a:gradFill>
        <a:gradFill rotWithShape="1">
          <a:gsLst>
            <a:gs pos="0">
              <a:schemeClr val="phClr">
                <a:satMod val="130000"/>
              </a:schemeClr>
            </a:gs>
            <a:gs pos="100000">
              <a:schemeClr val="phClr">
                <a:tint val="50000"/>
                <a:satMod val="350000"/>
              </a:schemeClr>
            </a:gs>
          </a:gsLst>
          <a:lin ang="16200000" scaled="0"/>
          <a:tileRect/>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tileRect/>
        </a:gradFill>
        <a:gradFill rotWithShape="1">
          <a:gsLst>
            <a:gs pos="0">
              <a:schemeClr val="phClr">
                <a:tint val="80000"/>
                <a:satMod val="300000"/>
              </a:schemeClr>
            </a:gs>
            <a:gs pos="100000">
              <a:schemeClr val="phClr">
                <a:shade val="30000"/>
                <a:satMod val="200000"/>
              </a:schemeClr>
            </a:gs>
          </a:gsLst>
          <a:path path="circle">
            <a:fillToRect l="50000" t="50000" r="50000" b="50000"/>
          </a:path>
          <a:tileRect/>
        </a:gradFill>
      </a:bgFillStyleLst>
    </a:fmtScheme>
  </a:themeElements>
  <a:objectDefaults/>
  <a:extraClrSchemeLst/>
</a:theme>
</file>

<file path=ppt/theme/theme3.xml><?xml version="1.0" encoding="utf-8"?>
<a:theme xmlns:a="http://schemas.openxmlformats.org/drawingml/2006/main" name="標準">
  <a:themeElements>
    <a:clrScheme name="標準">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標準">
      <a:majorFont>
        <a:latin typeface="游ゴシック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游ゴシック"/>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標準">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tileRect/>
        </a:gradFill>
        <a:gradFill rotWithShape="1">
          <a:gsLst>
            <a:gs pos="0">
              <a:schemeClr val="phClr">
                <a:satMod val="103000"/>
                <a:lumMod val="102000"/>
                <a:tint val="94000"/>
              </a:schemeClr>
            </a:gs>
            <a:gs pos="50000">
              <a:schemeClr val="phClr">
                <a:satMod val="110000"/>
              </a:schemeClr>
            </a:gs>
            <a:gs pos="100000">
              <a:schemeClr val="phClr">
                <a:lumMod val="99000"/>
                <a:satMod val="120000"/>
                <a:shade val="78000"/>
              </a:schemeClr>
            </a:gs>
          </a:gsLst>
          <a:lin ang="5400000" scaled="0"/>
          <a:tileRect/>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tileRect/>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981</TotalTime>
  <Words>369</Words>
  <Application>Microsoft Office PowerPoint</Application>
  <PresentationFormat>A4 210 x 297 mm</PresentationFormat>
  <Paragraphs>22</Paragraphs>
  <Slides>1</Slides>
  <Notes>1</Notes>
  <HiddenSlides>0</HiddenSlides>
  <MMClips>0</MMClips>
  <ScaleCrop>false</ScaleCrop>
  <HeadingPairs>
    <vt:vector size="6" baseType="variant">
      <vt:variant>
        <vt:lpstr>使用されているフォント</vt:lpstr>
      </vt:variant>
      <vt:variant>
        <vt:i4>6</vt:i4>
      </vt:variant>
      <vt:variant>
        <vt:lpstr>テーマ</vt:lpstr>
      </vt:variant>
      <vt:variant>
        <vt:i4>2</vt:i4>
      </vt:variant>
      <vt:variant>
        <vt:lpstr>スライド タイトル</vt:lpstr>
      </vt:variant>
      <vt:variant>
        <vt:i4>1</vt:i4>
      </vt:variant>
    </vt:vector>
  </HeadingPairs>
  <TitlesOfParts>
    <vt:vector size="9" baseType="lpstr">
      <vt:lpstr>BIZ UDPゴシック</vt:lpstr>
      <vt:lpstr>HGP創英角ｺﾞｼｯｸUB</vt:lpstr>
      <vt:lpstr>Meiryo UI</vt:lpstr>
      <vt:lpstr>Meiryo</vt:lpstr>
      <vt:lpstr>游ゴシック</vt:lpstr>
      <vt:lpstr>Arial</vt:lpstr>
      <vt:lpstr>テーマ1</vt:lpstr>
      <vt:lpstr>Office テーマ</vt:lpstr>
      <vt:lpstr>事業名：○○○○【○○県○○市】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川口 慎一郎</dc:creator>
  <cp:lastModifiedBy>阿部 太渡</cp:lastModifiedBy>
  <cp:revision>45</cp:revision>
  <cp:lastPrinted>2025-03-26T06:28:22Z</cp:lastPrinted>
  <dcterms:created xsi:type="dcterms:W3CDTF">2022-04-03T22:44:00Z</dcterms:created>
  <dcterms:modified xsi:type="dcterms:W3CDTF">2026-03-16T01:39:42Z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1041-11.8.2.8500</vt:lpwstr>
  </property>
  <property fmtid="{D5CDD505-2E9C-101B-9397-08002B2CF9AE}" pid="3" name="ContentTypeId">
    <vt:lpwstr>0x0101006EBC367CE486E047A3ECE9C982D92B92</vt:lpwstr>
  </property>
</Properties>
</file>