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p:sldMasterIdLst>
    <p:sldMasterId id="2147483672" r:id="rId1"/>
  </p:sldMasterIdLst>
  <p:notesMasterIdLst>
    <p:notesMasterId r:id="rId13"/>
  </p:notesMasterIdLst>
  <p:sldIdLst>
    <p:sldId id="703" r:id="rId2"/>
    <p:sldId id="704" r:id="rId3"/>
    <p:sldId id="705" r:id="rId4"/>
    <p:sldId id="707" r:id="rId5"/>
    <p:sldId id="720" r:id="rId6"/>
    <p:sldId id="719" r:id="rId7"/>
    <p:sldId id="708" r:id="rId8"/>
    <p:sldId id="729" r:id="rId9"/>
    <p:sldId id="730" r:id="rId10"/>
    <p:sldId id="731" r:id="rId11"/>
    <p:sldId id="732" r:id="rId12"/>
  </p:sldIdLst>
  <p:sldSz cx="9906000" cy="6858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120" userDrawn="1">
          <p15:clr>
            <a:srgbClr val="A4A3A4"/>
          </p15:clr>
        </p15:guide>
        <p15:guide id="3" orient="horz" pos="402" userDrawn="1">
          <p15:clr>
            <a:srgbClr val="A4A3A4"/>
          </p15:clr>
        </p15:guide>
        <p15:guide id="4" orient="horz" pos="4139" userDrawn="1">
          <p15:clr>
            <a:srgbClr val="A4A3A4"/>
          </p15:clr>
        </p15:guide>
        <p15:guide id="5" pos="270" userDrawn="1">
          <p15:clr>
            <a:srgbClr val="A4A3A4"/>
          </p15:clr>
        </p15:guide>
        <p15:guide id="6" pos="597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99"/>
    <a:srgbClr val="3366FF"/>
    <a:srgbClr val="FFFFCC"/>
    <a:srgbClr val="99CCFF"/>
    <a:srgbClr val="3399FF"/>
    <a:srgbClr val="66FFFF"/>
    <a:srgbClr val="CCFFFF"/>
    <a:srgbClr val="FFCC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中間スタイル 2 - アクセント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A111915-BE36-4E01-A7E5-04B1672EAD32}" styleName="淡色スタイル 2 - アクセント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7DF18680-E054-41AD-8BC1-D1AEF772440D}" styleName="中間スタイル 2 - アクセント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B301B821-A1FF-4177-AEE7-76D212191A09}" styleName="中間スタイル 1 - アクセント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淡色スタイル 2 - アクセント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940675A-B579-460E-94D1-54222C63F5DA}" styleName="スタイルなし、表のグリッド線あり">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809" autoAdjust="0"/>
    <p:restoredTop sz="96353" autoAdjust="0"/>
  </p:normalViewPr>
  <p:slideViewPr>
    <p:cSldViewPr snapToGrid="0" showGuides="1">
      <p:cViewPr varScale="1">
        <p:scale>
          <a:sx n="64" d="100"/>
          <a:sy n="64" d="100"/>
        </p:scale>
        <p:origin x="1064" y="48"/>
      </p:cViewPr>
      <p:guideLst>
        <p:guide orient="horz" pos="2160"/>
        <p:guide pos="3120"/>
        <p:guide orient="horz" pos="402"/>
        <p:guide orient="horz" pos="4139"/>
        <p:guide pos="270"/>
        <p:guide pos="5970"/>
      </p:guideLst>
    </p:cSldViewPr>
  </p:slideViewPr>
  <p:outlineViewPr>
    <p:cViewPr>
      <p:scale>
        <a:sx n="33" d="100"/>
        <a:sy n="33" d="100"/>
      </p:scale>
      <p:origin x="0" y="0"/>
    </p:cViewPr>
  </p:outlineViewPr>
  <p:notesTextViewPr>
    <p:cViewPr>
      <p:scale>
        <a:sx n="1" d="1"/>
        <a:sy n="1" d="1"/>
      </p:scale>
      <p:origin x="0" y="0"/>
    </p:cViewPr>
  </p:notesTextViewPr>
  <p:sorterViewPr>
    <p:cViewPr>
      <p:scale>
        <a:sx n="58" d="100"/>
        <a:sy n="58"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8" y="4"/>
            <a:ext cx="2945660" cy="498055"/>
          </a:xfrm>
          <a:prstGeom prst="rect">
            <a:avLst/>
          </a:prstGeom>
        </p:spPr>
        <p:txBody>
          <a:bodyPr vert="horz" lIns="92062" tIns="46032" rIns="92062" bIns="46032" rtlCol="0"/>
          <a:lstStyle>
            <a:lvl1pPr algn="l">
              <a:defRPr sz="1200"/>
            </a:lvl1pPr>
          </a:lstStyle>
          <a:p>
            <a:endParaRPr kumimoji="1" lang="ja-JP" altLang="en-US"/>
          </a:p>
        </p:txBody>
      </p:sp>
      <p:sp>
        <p:nvSpPr>
          <p:cNvPr id="3" name="日付プレースホルダー 2"/>
          <p:cNvSpPr>
            <a:spLocks noGrp="1"/>
          </p:cNvSpPr>
          <p:nvPr>
            <p:ph type="dt" idx="1"/>
          </p:nvPr>
        </p:nvSpPr>
        <p:spPr>
          <a:xfrm>
            <a:off x="3850448" y="4"/>
            <a:ext cx="2945660" cy="498055"/>
          </a:xfrm>
          <a:prstGeom prst="rect">
            <a:avLst/>
          </a:prstGeom>
        </p:spPr>
        <p:txBody>
          <a:bodyPr vert="horz" lIns="92062" tIns="46032" rIns="92062" bIns="46032" rtlCol="0"/>
          <a:lstStyle>
            <a:lvl1pPr algn="r">
              <a:defRPr sz="1200"/>
            </a:lvl1pPr>
          </a:lstStyle>
          <a:p>
            <a:fld id="{66AC75F1-D1A2-4866-AE46-476248785558}" type="datetimeFigureOut">
              <a:rPr kumimoji="1" lang="ja-JP" altLang="en-US" smtClean="0"/>
              <a:t>2024/9/9</a:t>
            </a:fld>
            <a:endParaRPr kumimoji="1" lang="ja-JP" altLang="en-US"/>
          </a:p>
        </p:txBody>
      </p:sp>
      <p:sp>
        <p:nvSpPr>
          <p:cNvPr id="4" name="スライド イメージ プレースホルダー 3"/>
          <p:cNvSpPr>
            <a:spLocks noGrp="1" noRot="1" noChangeAspect="1"/>
          </p:cNvSpPr>
          <p:nvPr>
            <p:ph type="sldImg" idx="2"/>
          </p:nvPr>
        </p:nvSpPr>
        <p:spPr>
          <a:xfrm>
            <a:off x="981075" y="1241425"/>
            <a:ext cx="4835525" cy="3348038"/>
          </a:xfrm>
          <a:prstGeom prst="rect">
            <a:avLst/>
          </a:prstGeom>
          <a:noFill/>
          <a:ln w="12700">
            <a:solidFill>
              <a:prstClr val="black"/>
            </a:solidFill>
          </a:ln>
        </p:spPr>
        <p:txBody>
          <a:bodyPr vert="horz" lIns="92062" tIns="46032" rIns="92062" bIns="46032" rtlCol="0" anchor="ctr"/>
          <a:lstStyle/>
          <a:p>
            <a:endParaRPr lang="ja-JP" altLang="en-US"/>
          </a:p>
        </p:txBody>
      </p:sp>
      <p:sp>
        <p:nvSpPr>
          <p:cNvPr id="5" name="ノート プレースホルダー 4"/>
          <p:cNvSpPr>
            <a:spLocks noGrp="1"/>
          </p:cNvSpPr>
          <p:nvPr>
            <p:ph type="body" sz="quarter" idx="3"/>
          </p:nvPr>
        </p:nvSpPr>
        <p:spPr>
          <a:xfrm>
            <a:off x="679768" y="4777212"/>
            <a:ext cx="5438140" cy="3908614"/>
          </a:xfrm>
          <a:prstGeom prst="rect">
            <a:avLst/>
          </a:prstGeom>
        </p:spPr>
        <p:txBody>
          <a:bodyPr vert="horz" lIns="92062" tIns="46032" rIns="92062" bIns="46032"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8" y="9428604"/>
            <a:ext cx="2945660" cy="498054"/>
          </a:xfrm>
          <a:prstGeom prst="rect">
            <a:avLst/>
          </a:prstGeom>
        </p:spPr>
        <p:txBody>
          <a:bodyPr vert="horz" lIns="92062" tIns="46032" rIns="92062" bIns="46032"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50448" y="9428604"/>
            <a:ext cx="2945660" cy="498054"/>
          </a:xfrm>
          <a:prstGeom prst="rect">
            <a:avLst/>
          </a:prstGeom>
        </p:spPr>
        <p:txBody>
          <a:bodyPr vert="horz" lIns="92062" tIns="46032" rIns="92062" bIns="46032" rtlCol="0" anchor="b"/>
          <a:lstStyle>
            <a:lvl1pPr algn="r">
              <a:defRPr sz="1200"/>
            </a:lvl1pPr>
          </a:lstStyle>
          <a:p>
            <a:fld id="{3D6751AB-EB4C-4B7B-B99B-227DD3A37035}" type="slidenum">
              <a:rPr kumimoji="1" lang="ja-JP" altLang="en-US" smtClean="0"/>
              <a:t>‹#›</a:t>
            </a:fld>
            <a:endParaRPr kumimoji="1" lang="ja-JP" altLang="en-US"/>
          </a:p>
        </p:txBody>
      </p:sp>
    </p:spTree>
    <p:extLst>
      <p:ext uri="{BB962C8B-B14F-4D97-AF65-F5344CB8AC3E}">
        <p14:creationId xmlns:p14="http://schemas.microsoft.com/office/powerpoint/2010/main" val="2902028569"/>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ja-JP" altLang="en-US"/>
              <a:t>マスター タイトルの書式設定</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ja-JP" altLang="en-US"/>
              <a:t>マスター サブタイトルの書式設定</a:t>
            </a:r>
            <a:endParaRPr lang="en-US" dirty="0"/>
          </a:p>
        </p:txBody>
      </p:sp>
      <p:sp>
        <p:nvSpPr>
          <p:cNvPr id="4" name="Date Placeholder 3"/>
          <p:cNvSpPr>
            <a:spLocks noGrp="1"/>
          </p:cNvSpPr>
          <p:nvPr>
            <p:ph type="dt" sz="half" idx="10"/>
          </p:nvPr>
        </p:nvSpPr>
        <p:spPr>
          <a:xfrm>
            <a:off x="681037" y="6563893"/>
            <a:ext cx="2228850" cy="228605"/>
          </a:xfrm>
          <a:prstGeom prst="rect">
            <a:avLst/>
          </a:prstGeom>
        </p:spPr>
        <p:txBody>
          <a:bodyPr/>
          <a:lstStyle/>
          <a:p>
            <a:endParaRPr kumimoji="1" lang="ja-JP" altLang="en-US"/>
          </a:p>
        </p:txBody>
      </p:sp>
      <p:sp>
        <p:nvSpPr>
          <p:cNvPr id="5" name="Footer Placeholder 4"/>
          <p:cNvSpPr>
            <a:spLocks noGrp="1"/>
          </p:cNvSpPr>
          <p:nvPr>
            <p:ph type="ftr" sz="quarter" idx="11"/>
          </p:nvPr>
        </p:nvSpPr>
        <p:spPr>
          <a:xfrm>
            <a:off x="3281362" y="6563893"/>
            <a:ext cx="3343275" cy="228605"/>
          </a:xfrm>
          <a:prstGeom prst="rect">
            <a:avLst/>
          </a:prstGeom>
        </p:spPr>
        <p:txBody>
          <a:bodyPr/>
          <a:lstStyle/>
          <a:p>
            <a:endParaRPr kumimoji="1" lang="ja-JP" altLang="en-US"/>
          </a:p>
        </p:txBody>
      </p:sp>
      <p:sp>
        <p:nvSpPr>
          <p:cNvPr id="6" name="Slide Number Placeholder 5"/>
          <p:cNvSpPr>
            <a:spLocks noGrp="1"/>
          </p:cNvSpPr>
          <p:nvPr>
            <p:ph type="sldNum" sz="quarter" idx="12"/>
          </p:nvPr>
        </p:nvSpPr>
        <p:spPr/>
        <p:txBody>
          <a:bodyPr/>
          <a:lstStyle/>
          <a:p>
            <a:fld id="{9562C202-3B97-44C8-A2BA-60A452E94514}" type="slidenum">
              <a:rPr kumimoji="1" lang="ja-JP" altLang="en-US" smtClean="0"/>
              <a:t>‹#›</a:t>
            </a:fld>
            <a:endParaRPr kumimoji="1" lang="ja-JP" altLang="en-US"/>
          </a:p>
        </p:txBody>
      </p:sp>
    </p:spTree>
    <p:extLst>
      <p:ext uri="{BB962C8B-B14F-4D97-AF65-F5344CB8AC3E}">
        <p14:creationId xmlns:p14="http://schemas.microsoft.com/office/powerpoint/2010/main" val="31325442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0" y="365128"/>
            <a:ext cx="9906000" cy="315909"/>
          </a:xfrm>
          <a:solidFill>
            <a:srgbClr val="0070C0"/>
          </a:solidFill>
        </p:spPr>
        <p:txBody>
          <a:bodyPr/>
          <a:lstStyle>
            <a:lvl1pPr>
              <a:defRPr b="1">
                <a:solidFill>
                  <a:schemeClr val="bg1"/>
                </a:solidFill>
              </a:defRPr>
            </a:lvl1pPr>
          </a:lstStyle>
          <a:p>
            <a:r>
              <a:rPr lang="ja-JP" altLang="en-US" dirty="0"/>
              <a:t>マスター タイトルの書式設定</a:t>
            </a:r>
            <a:endParaRPr lang="en-US" dirty="0"/>
          </a:p>
        </p:txBody>
      </p:sp>
      <p:sp>
        <p:nvSpPr>
          <p:cNvPr id="3" name="Content Placeholder 2"/>
          <p:cNvSpPr>
            <a:spLocks noGrp="1"/>
          </p:cNvSpPr>
          <p:nvPr>
            <p:ph idx="1"/>
          </p:nvPr>
        </p:nvSpPr>
        <p:spPr>
          <a:xfrm>
            <a:off x="301842" y="745724"/>
            <a:ext cx="9339308" cy="5747148"/>
          </a:xfrm>
        </p:spPr>
        <p:txBody>
          <a:bodyPr/>
          <a:lstStyle/>
          <a:p>
            <a:pPr lvl="0"/>
            <a:r>
              <a:rPr lang="ja-JP" altLang="en-US" dirty="0"/>
              <a:t>マスター テキストの書式設定</a:t>
            </a:r>
          </a:p>
          <a:p>
            <a:pPr lvl="1"/>
            <a:r>
              <a:rPr lang="ja-JP" altLang="en-US" dirty="0"/>
              <a:t>第 </a:t>
            </a:r>
            <a:r>
              <a:rPr lang="en-US" altLang="ja-JP" dirty="0"/>
              <a:t>2 </a:t>
            </a:r>
            <a:r>
              <a:rPr lang="ja-JP" altLang="en-US" dirty="0"/>
              <a:t>レベル</a:t>
            </a:r>
          </a:p>
          <a:p>
            <a:pPr lvl="2"/>
            <a:r>
              <a:rPr lang="ja-JP" altLang="en-US" dirty="0"/>
              <a:t>第 </a:t>
            </a:r>
            <a:r>
              <a:rPr lang="en-US" altLang="ja-JP" dirty="0"/>
              <a:t>3 </a:t>
            </a:r>
            <a:r>
              <a:rPr lang="ja-JP" altLang="en-US" dirty="0"/>
              <a:t>レベル</a:t>
            </a:r>
          </a:p>
          <a:p>
            <a:pPr lvl="3"/>
            <a:r>
              <a:rPr lang="ja-JP" altLang="en-US" dirty="0"/>
              <a:t>第 </a:t>
            </a:r>
            <a:r>
              <a:rPr lang="en-US" altLang="ja-JP" dirty="0"/>
              <a:t>4 </a:t>
            </a:r>
            <a:r>
              <a:rPr lang="ja-JP" altLang="en-US" dirty="0"/>
              <a:t>レベル</a:t>
            </a:r>
          </a:p>
          <a:p>
            <a:pPr lvl="4"/>
            <a:r>
              <a:rPr lang="ja-JP" altLang="en-US" dirty="0"/>
              <a:t>第 </a:t>
            </a:r>
            <a:r>
              <a:rPr lang="en-US" altLang="ja-JP" dirty="0"/>
              <a:t>5 </a:t>
            </a:r>
            <a:r>
              <a:rPr lang="ja-JP" altLang="en-US" dirty="0"/>
              <a:t>レベル</a:t>
            </a:r>
            <a:endParaRPr lang="en-US" dirty="0"/>
          </a:p>
        </p:txBody>
      </p:sp>
      <p:sp>
        <p:nvSpPr>
          <p:cNvPr id="6" name="Slide Number Placeholder 5"/>
          <p:cNvSpPr>
            <a:spLocks noGrp="1"/>
          </p:cNvSpPr>
          <p:nvPr>
            <p:ph type="sldNum" sz="quarter" idx="12"/>
          </p:nvPr>
        </p:nvSpPr>
        <p:spPr/>
        <p:txBody>
          <a:bodyPr/>
          <a:lstStyle>
            <a:lvl1pPr>
              <a:defRPr b="1"/>
            </a:lvl1pPr>
          </a:lstStyle>
          <a:p>
            <a:fld id="{9562C202-3B97-44C8-A2BA-60A452E94514}" type="slidenum">
              <a:rPr kumimoji="1" lang="ja-JP" altLang="en-US" smtClean="0"/>
              <a:pPr/>
              <a:t>‹#›</a:t>
            </a:fld>
            <a:endParaRPr kumimoji="1" lang="ja-JP" altLang="en-US" dirty="0"/>
          </a:p>
        </p:txBody>
      </p:sp>
    </p:spTree>
    <p:extLst>
      <p:ext uri="{BB962C8B-B14F-4D97-AF65-F5344CB8AC3E}">
        <p14:creationId xmlns:p14="http://schemas.microsoft.com/office/powerpoint/2010/main" val="2879508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ja-JP" altLang="en-US"/>
              <a:t>マスター タイトルの書式設定</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a:xfrm>
            <a:off x="681037" y="6563893"/>
            <a:ext cx="2228850" cy="228605"/>
          </a:xfrm>
          <a:prstGeom prst="rect">
            <a:avLst/>
          </a:prstGeom>
        </p:spPr>
        <p:txBody>
          <a:bodyPr/>
          <a:lstStyle/>
          <a:p>
            <a:endParaRPr kumimoji="1" lang="ja-JP" altLang="en-US"/>
          </a:p>
        </p:txBody>
      </p:sp>
      <p:sp>
        <p:nvSpPr>
          <p:cNvPr id="5" name="Footer Placeholder 4"/>
          <p:cNvSpPr>
            <a:spLocks noGrp="1"/>
          </p:cNvSpPr>
          <p:nvPr>
            <p:ph type="ftr" sz="quarter" idx="11"/>
          </p:nvPr>
        </p:nvSpPr>
        <p:spPr>
          <a:xfrm>
            <a:off x="3281362" y="6563893"/>
            <a:ext cx="3343275" cy="228605"/>
          </a:xfrm>
          <a:prstGeom prst="rect">
            <a:avLst/>
          </a:prstGeom>
        </p:spPr>
        <p:txBody>
          <a:bodyPr/>
          <a:lstStyle/>
          <a:p>
            <a:endParaRPr kumimoji="1" lang="ja-JP" altLang="en-US"/>
          </a:p>
        </p:txBody>
      </p:sp>
      <p:sp>
        <p:nvSpPr>
          <p:cNvPr id="6" name="Slide Number Placeholder 5"/>
          <p:cNvSpPr>
            <a:spLocks noGrp="1"/>
          </p:cNvSpPr>
          <p:nvPr>
            <p:ph type="sldNum" sz="quarter" idx="12"/>
          </p:nvPr>
        </p:nvSpPr>
        <p:spPr/>
        <p:txBody>
          <a:bodyPr/>
          <a:lstStyle/>
          <a:p>
            <a:fld id="{9562C202-3B97-44C8-A2BA-60A452E94514}" type="slidenum">
              <a:rPr kumimoji="1" lang="ja-JP" altLang="en-US" smtClean="0"/>
              <a:t>‹#›</a:t>
            </a:fld>
            <a:endParaRPr kumimoji="1" lang="ja-JP" altLang="en-US"/>
          </a:p>
        </p:txBody>
      </p:sp>
    </p:spTree>
    <p:extLst>
      <p:ext uri="{BB962C8B-B14F-4D97-AF65-F5344CB8AC3E}">
        <p14:creationId xmlns:p14="http://schemas.microsoft.com/office/powerpoint/2010/main" val="22344357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Date Placeholder 4"/>
          <p:cNvSpPr>
            <a:spLocks noGrp="1"/>
          </p:cNvSpPr>
          <p:nvPr>
            <p:ph type="dt" sz="half" idx="10"/>
          </p:nvPr>
        </p:nvSpPr>
        <p:spPr>
          <a:xfrm>
            <a:off x="681037" y="6563893"/>
            <a:ext cx="2228850" cy="228605"/>
          </a:xfrm>
          <a:prstGeom prst="rect">
            <a:avLst/>
          </a:prstGeom>
        </p:spPr>
        <p:txBody>
          <a:bodyPr/>
          <a:lstStyle/>
          <a:p>
            <a:endParaRPr kumimoji="1" lang="ja-JP" altLang="en-US"/>
          </a:p>
        </p:txBody>
      </p:sp>
      <p:sp>
        <p:nvSpPr>
          <p:cNvPr id="6" name="Footer Placeholder 5"/>
          <p:cNvSpPr>
            <a:spLocks noGrp="1"/>
          </p:cNvSpPr>
          <p:nvPr>
            <p:ph type="ftr" sz="quarter" idx="11"/>
          </p:nvPr>
        </p:nvSpPr>
        <p:spPr>
          <a:xfrm>
            <a:off x="3281362" y="6563893"/>
            <a:ext cx="3343275" cy="228605"/>
          </a:xfrm>
          <a:prstGeom prst="rect">
            <a:avLst/>
          </a:prstGeom>
        </p:spPr>
        <p:txBody>
          <a:bodyPr/>
          <a:lstStyle/>
          <a:p>
            <a:endParaRPr kumimoji="1" lang="ja-JP" altLang="en-US"/>
          </a:p>
        </p:txBody>
      </p:sp>
      <p:sp>
        <p:nvSpPr>
          <p:cNvPr id="7" name="Slide Number Placeholder 6"/>
          <p:cNvSpPr>
            <a:spLocks noGrp="1"/>
          </p:cNvSpPr>
          <p:nvPr>
            <p:ph type="sldNum" sz="quarter" idx="12"/>
          </p:nvPr>
        </p:nvSpPr>
        <p:spPr/>
        <p:txBody>
          <a:bodyPr/>
          <a:lstStyle/>
          <a:p>
            <a:fld id="{9562C202-3B97-44C8-A2BA-60A452E94514}" type="slidenum">
              <a:rPr kumimoji="1" lang="ja-JP" altLang="en-US" smtClean="0"/>
              <a:t>‹#›</a:t>
            </a:fld>
            <a:endParaRPr kumimoji="1" lang="ja-JP" altLang="en-US"/>
          </a:p>
        </p:txBody>
      </p:sp>
    </p:spTree>
    <p:extLst>
      <p:ext uri="{BB962C8B-B14F-4D97-AF65-F5344CB8AC3E}">
        <p14:creationId xmlns:p14="http://schemas.microsoft.com/office/powerpoint/2010/main" val="41605471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ja-JP" altLang="en-US"/>
              <a:t>マスター タイトルの書式設定</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マスター テキストの書式設定</a:t>
            </a:r>
          </a:p>
        </p:txBody>
      </p:sp>
      <p:sp>
        <p:nvSpPr>
          <p:cNvPr id="4" name="Content Placeholder 3"/>
          <p:cNvSpPr>
            <a:spLocks noGrp="1"/>
          </p:cNvSpPr>
          <p:nvPr>
            <p:ph sz="half" idx="2"/>
          </p:nvPr>
        </p:nvSpPr>
        <p:spPr>
          <a:xfrm>
            <a:off x="682329" y="2505075"/>
            <a:ext cx="4190702" cy="3684588"/>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マスター テキストの書式設定</a:t>
            </a:r>
          </a:p>
        </p:txBody>
      </p:sp>
      <p:sp>
        <p:nvSpPr>
          <p:cNvPr id="6" name="Content Placeholder 5"/>
          <p:cNvSpPr>
            <a:spLocks noGrp="1"/>
          </p:cNvSpPr>
          <p:nvPr>
            <p:ph sz="quarter" idx="4"/>
          </p:nvPr>
        </p:nvSpPr>
        <p:spPr>
          <a:xfrm>
            <a:off x="5014913" y="2505075"/>
            <a:ext cx="4211340" cy="3684588"/>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7" name="Date Placeholder 6"/>
          <p:cNvSpPr>
            <a:spLocks noGrp="1"/>
          </p:cNvSpPr>
          <p:nvPr>
            <p:ph type="dt" sz="half" idx="10"/>
          </p:nvPr>
        </p:nvSpPr>
        <p:spPr>
          <a:xfrm>
            <a:off x="681037" y="6563893"/>
            <a:ext cx="2228850" cy="228605"/>
          </a:xfrm>
          <a:prstGeom prst="rect">
            <a:avLst/>
          </a:prstGeom>
        </p:spPr>
        <p:txBody>
          <a:bodyPr/>
          <a:lstStyle/>
          <a:p>
            <a:endParaRPr kumimoji="1" lang="ja-JP" altLang="en-US"/>
          </a:p>
        </p:txBody>
      </p:sp>
      <p:sp>
        <p:nvSpPr>
          <p:cNvPr id="8" name="Footer Placeholder 7"/>
          <p:cNvSpPr>
            <a:spLocks noGrp="1"/>
          </p:cNvSpPr>
          <p:nvPr>
            <p:ph type="ftr" sz="quarter" idx="11"/>
          </p:nvPr>
        </p:nvSpPr>
        <p:spPr>
          <a:xfrm>
            <a:off x="3281362" y="6563893"/>
            <a:ext cx="3343275" cy="228605"/>
          </a:xfrm>
          <a:prstGeom prst="rect">
            <a:avLst/>
          </a:prstGeom>
        </p:spPr>
        <p:txBody>
          <a:bodyPr/>
          <a:lstStyle/>
          <a:p>
            <a:endParaRPr kumimoji="1" lang="ja-JP" altLang="en-US"/>
          </a:p>
        </p:txBody>
      </p:sp>
      <p:sp>
        <p:nvSpPr>
          <p:cNvPr id="9" name="Slide Number Placeholder 8"/>
          <p:cNvSpPr>
            <a:spLocks noGrp="1"/>
          </p:cNvSpPr>
          <p:nvPr>
            <p:ph type="sldNum" sz="quarter" idx="12"/>
          </p:nvPr>
        </p:nvSpPr>
        <p:spPr/>
        <p:txBody>
          <a:bodyPr/>
          <a:lstStyle/>
          <a:p>
            <a:fld id="{9562C202-3B97-44C8-A2BA-60A452E94514}" type="slidenum">
              <a:rPr kumimoji="1" lang="ja-JP" altLang="en-US" smtClean="0"/>
              <a:t>‹#›</a:t>
            </a:fld>
            <a:endParaRPr kumimoji="1" lang="ja-JP" altLang="en-US"/>
          </a:p>
        </p:txBody>
      </p:sp>
    </p:spTree>
    <p:extLst>
      <p:ext uri="{BB962C8B-B14F-4D97-AF65-F5344CB8AC3E}">
        <p14:creationId xmlns:p14="http://schemas.microsoft.com/office/powerpoint/2010/main" val="21259676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Date Placeholder 2"/>
          <p:cNvSpPr>
            <a:spLocks noGrp="1"/>
          </p:cNvSpPr>
          <p:nvPr>
            <p:ph type="dt" sz="half" idx="10"/>
          </p:nvPr>
        </p:nvSpPr>
        <p:spPr>
          <a:xfrm>
            <a:off x="681037" y="6563893"/>
            <a:ext cx="2228850" cy="228605"/>
          </a:xfrm>
          <a:prstGeom prst="rect">
            <a:avLst/>
          </a:prstGeom>
        </p:spPr>
        <p:txBody>
          <a:bodyPr/>
          <a:lstStyle/>
          <a:p>
            <a:endParaRPr kumimoji="1" lang="ja-JP" altLang="en-US"/>
          </a:p>
        </p:txBody>
      </p:sp>
      <p:sp>
        <p:nvSpPr>
          <p:cNvPr id="4" name="Footer Placeholder 3"/>
          <p:cNvSpPr>
            <a:spLocks noGrp="1"/>
          </p:cNvSpPr>
          <p:nvPr>
            <p:ph type="ftr" sz="quarter" idx="11"/>
          </p:nvPr>
        </p:nvSpPr>
        <p:spPr>
          <a:xfrm>
            <a:off x="3281362" y="6563893"/>
            <a:ext cx="3343275" cy="228605"/>
          </a:xfrm>
          <a:prstGeom prst="rect">
            <a:avLst/>
          </a:prstGeom>
        </p:spPr>
        <p:txBody>
          <a:bodyPr/>
          <a:lstStyle/>
          <a:p>
            <a:endParaRPr kumimoji="1" lang="ja-JP" altLang="en-US"/>
          </a:p>
        </p:txBody>
      </p:sp>
      <p:sp>
        <p:nvSpPr>
          <p:cNvPr id="5" name="Slide Number Placeholder 4"/>
          <p:cNvSpPr>
            <a:spLocks noGrp="1"/>
          </p:cNvSpPr>
          <p:nvPr>
            <p:ph type="sldNum" sz="quarter" idx="12"/>
          </p:nvPr>
        </p:nvSpPr>
        <p:spPr/>
        <p:txBody>
          <a:bodyPr/>
          <a:lstStyle/>
          <a:p>
            <a:fld id="{9562C202-3B97-44C8-A2BA-60A452E94514}" type="slidenum">
              <a:rPr kumimoji="1" lang="ja-JP" altLang="en-US" smtClean="0"/>
              <a:t>‹#›</a:t>
            </a:fld>
            <a:endParaRPr kumimoji="1" lang="ja-JP" altLang="en-US"/>
          </a:p>
        </p:txBody>
      </p:sp>
    </p:spTree>
    <p:extLst>
      <p:ext uri="{BB962C8B-B14F-4D97-AF65-F5344CB8AC3E}">
        <p14:creationId xmlns:p14="http://schemas.microsoft.com/office/powerpoint/2010/main" val="36318652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81037" y="6563893"/>
            <a:ext cx="2228850" cy="228605"/>
          </a:xfrm>
          <a:prstGeom prst="rect">
            <a:avLst/>
          </a:prstGeom>
        </p:spPr>
        <p:txBody>
          <a:bodyPr/>
          <a:lstStyle/>
          <a:p>
            <a:endParaRPr lang="en-US" dirty="0"/>
          </a:p>
        </p:txBody>
      </p:sp>
      <p:sp>
        <p:nvSpPr>
          <p:cNvPr id="3" name="Footer Placeholder 2"/>
          <p:cNvSpPr>
            <a:spLocks noGrp="1"/>
          </p:cNvSpPr>
          <p:nvPr>
            <p:ph type="ftr" sz="quarter" idx="11"/>
          </p:nvPr>
        </p:nvSpPr>
        <p:spPr>
          <a:xfrm>
            <a:off x="3281362" y="6563893"/>
            <a:ext cx="3343275" cy="228605"/>
          </a:xfrm>
          <a:prstGeom prst="rect">
            <a:avLst/>
          </a:prstGeom>
        </p:spPr>
        <p:txBody>
          <a:bodyPr/>
          <a:lstStyle/>
          <a:p>
            <a:endParaRPr lang="en-US" dirty="0"/>
          </a:p>
        </p:txBody>
      </p:sp>
      <p:sp>
        <p:nvSpPr>
          <p:cNvPr id="4" name="Slide Number Placeholder 3"/>
          <p:cNvSpPr>
            <a:spLocks noGrp="1"/>
          </p:cNvSpPr>
          <p:nvPr>
            <p:ph type="sldNum" sz="quarter" idx="12"/>
          </p:nvPr>
        </p:nvSpPr>
        <p:spPr/>
        <p:txBody>
          <a:bodyPr/>
          <a:lstStyle/>
          <a:p>
            <a:fld id="{9562C202-3B97-44C8-A2BA-60A452E94514}" type="slidenum">
              <a:rPr kumimoji="1" lang="ja-JP" altLang="en-US" smtClean="0"/>
              <a:pPr/>
              <a:t>‹#›</a:t>
            </a:fld>
            <a:endParaRPr kumimoji="1" lang="ja-JP" altLang="en-US"/>
          </a:p>
        </p:txBody>
      </p:sp>
      <p:sp>
        <p:nvSpPr>
          <p:cNvPr id="5" name="正方形/長方形 4">
            <a:extLst>
              <a:ext uri="{FF2B5EF4-FFF2-40B4-BE49-F238E27FC236}">
                <a16:creationId xmlns:a16="http://schemas.microsoft.com/office/drawing/2014/main" id="{A7453425-33C3-BBED-D0C7-C7764054195D}"/>
              </a:ext>
            </a:extLst>
          </p:cNvPr>
          <p:cNvSpPr/>
          <p:nvPr userDrawn="1"/>
        </p:nvSpPr>
        <p:spPr>
          <a:xfrm>
            <a:off x="0" y="0"/>
            <a:ext cx="9906000" cy="49319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831">
              <a:ln>
                <a:noFill/>
              </a:ln>
              <a:solidFill>
                <a:schemeClr val="accent2"/>
              </a:solidFill>
            </a:endParaRPr>
          </a:p>
        </p:txBody>
      </p:sp>
    </p:spTree>
    <p:extLst>
      <p:ext uri="{BB962C8B-B14F-4D97-AF65-F5344CB8AC3E}">
        <p14:creationId xmlns:p14="http://schemas.microsoft.com/office/powerpoint/2010/main" val="5717271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ja-JP" altLang="en-US"/>
              <a:t>マスター タイトルの書式設定</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ja-JP" altLang="en-US"/>
              <a:t>マスター テキストの書式設定</a:t>
            </a:r>
          </a:p>
        </p:txBody>
      </p:sp>
      <p:sp>
        <p:nvSpPr>
          <p:cNvPr id="5" name="Date Placeholder 4"/>
          <p:cNvSpPr>
            <a:spLocks noGrp="1"/>
          </p:cNvSpPr>
          <p:nvPr>
            <p:ph type="dt" sz="half" idx="10"/>
          </p:nvPr>
        </p:nvSpPr>
        <p:spPr>
          <a:xfrm>
            <a:off x="681037" y="6563893"/>
            <a:ext cx="2228850" cy="228605"/>
          </a:xfrm>
          <a:prstGeom prst="rect">
            <a:avLst/>
          </a:prstGeom>
        </p:spPr>
        <p:txBody>
          <a:bodyPr/>
          <a:lstStyle/>
          <a:p>
            <a:endParaRPr kumimoji="1" lang="ja-JP" altLang="en-US"/>
          </a:p>
        </p:txBody>
      </p:sp>
      <p:sp>
        <p:nvSpPr>
          <p:cNvPr id="6" name="Footer Placeholder 5"/>
          <p:cNvSpPr>
            <a:spLocks noGrp="1"/>
          </p:cNvSpPr>
          <p:nvPr>
            <p:ph type="ftr" sz="quarter" idx="11"/>
          </p:nvPr>
        </p:nvSpPr>
        <p:spPr>
          <a:xfrm>
            <a:off x="3281362" y="6563893"/>
            <a:ext cx="3343275" cy="228605"/>
          </a:xfrm>
          <a:prstGeom prst="rect">
            <a:avLst/>
          </a:prstGeom>
        </p:spPr>
        <p:txBody>
          <a:bodyPr/>
          <a:lstStyle/>
          <a:p>
            <a:endParaRPr kumimoji="1" lang="ja-JP" altLang="en-US"/>
          </a:p>
        </p:txBody>
      </p:sp>
      <p:sp>
        <p:nvSpPr>
          <p:cNvPr id="7" name="Slide Number Placeholder 6"/>
          <p:cNvSpPr>
            <a:spLocks noGrp="1"/>
          </p:cNvSpPr>
          <p:nvPr>
            <p:ph type="sldNum" sz="quarter" idx="12"/>
          </p:nvPr>
        </p:nvSpPr>
        <p:spPr/>
        <p:txBody>
          <a:bodyPr/>
          <a:lstStyle/>
          <a:p>
            <a:fld id="{9562C202-3B97-44C8-A2BA-60A452E94514}" type="slidenum">
              <a:rPr kumimoji="1" lang="ja-JP" altLang="en-US" smtClean="0"/>
              <a:t>‹#›</a:t>
            </a:fld>
            <a:endParaRPr kumimoji="1" lang="ja-JP" altLang="en-US"/>
          </a:p>
        </p:txBody>
      </p:sp>
    </p:spTree>
    <p:extLst>
      <p:ext uri="{BB962C8B-B14F-4D97-AF65-F5344CB8AC3E}">
        <p14:creationId xmlns:p14="http://schemas.microsoft.com/office/powerpoint/2010/main" val="5480278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ja-JP" altLang="en-US"/>
              <a:t>マスター タイトルの書式設定</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ja-JP" altLang="en-US"/>
              <a:t>アイコンをクリックして図を追加</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ja-JP" altLang="en-US"/>
              <a:t>マスター テキストの書式設定</a:t>
            </a:r>
          </a:p>
        </p:txBody>
      </p:sp>
      <p:sp>
        <p:nvSpPr>
          <p:cNvPr id="5" name="Date Placeholder 4"/>
          <p:cNvSpPr>
            <a:spLocks noGrp="1"/>
          </p:cNvSpPr>
          <p:nvPr>
            <p:ph type="dt" sz="half" idx="10"/>
          </p:nvPr>
        </p:nvSpPr>
        <p:spPr>
          <a:xfrm>
            <a:off x="681037" y="6563893"/>
            <a:ext cx="2228850" cy="228605"/>
          </a:xfrm>
          <a:prstGeom prst="rect">
            <a:avLst/>
          </a:prstGeom>
        </p:spPr>
        <p:txBody>
          <a:bodyPr/>
          <a:lstStyle/>
          <a:p>
            <a:endParaRPr kumimoji="1" lang="ja-JP" altLang="en-US"/>
          </a:p>
        </p:txBody>
      </p:sp>
      <p:sp>
        <p:nvSpPr>
          <p:cNvPr id="6" name="Footer Placeholder 5"/>
          <p:cNvSpPr>
            <a:spLocks noGrp="1"/>
          </p:cNvSpPr>
          <p:nvPr>
            <p:ph type="ftr" sz="quarter" idx="11"/>
          </p:nvPr>
        </p:nvSpPr>
        <p:spPr>
          <a:xfrm>
            <a:off x="3281362" y="6563893"/>
            <a:ext cx="3343275" cy="228605"/>
          </a:xfrm>
          <a:prstGeom prst="rect">
            <a:avLst/>
          </a:prstGeom>
        </p:spPr>
        <p:txBody>
          <a:bodyPr/>
          <a:lstStyle/>
          <a:p>
            <a:endParaRPr kumimoji="1" lang="ja-JP" altLang="en-US"/>
          </a:p>
        </p:txBody>
      </p:sp>
      <p:sp>
        <p:nvSpPr>
          <p:cNvPr id="7" name="Slide Number Placeholder 6"/>
          <p:cNvSpPr>
            <a:spLocks noGrp="1"/>
          </p:cNvSpPr>
          <p:nvPr>
            <p:ph type="sldNum" sz="quarter" idx="12"/>
          </p:nvPr>
        </p:nvSpPr>
        <p:spPr/>
        <p:txBody>
          <a:bodyPr/>
          <a:lstStyle/>
          <a:p>
            <a:fld id="{9562C202-3B97-44C8-A2BA-60A452E94514}" type="slidenum">
              <a:rPr kumimoji="1" lang="ja-JP" altLang="en-US" smtClean="0"/>
              <a:t>‹#›</a:t>
            </a:fld>
            <a:endParaRPr kumimoji="1" lang="ja-JP" altLang="en-US"/>
          </a:p>
        </p:txBody>
      </p:sp>
    </p:spTree>
    <p:extLst>
      <p:ext uri="{BB962C8B-B14F-4D97-AF65-F5344CB8AC3E}">
        <p14:creationId xmlns:p14="http://schemas.microsoft.com/office/powerpoint/2010/main" val="41945030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a:xfrm>
            <a:off x="681037" y="6563893"/>
            <a:ext cx="2228850" cy="228605"/>
          </a:xfrm>
          <a:prstGeom prst="rect">
            <a:avLst/>
          </a:prstGeom>
        </p:spPr>
        <p:txBody>
          <a:bodyPr/>
          <a:lstStyle/>
          <a:p>
            <a:endParaRPr kumimoji="1" lang="ja-JP" altLang="en-US"/>
          </a:p>
        </p:txBody>
      </p:sp>
      <p:sp>
        <p:nvSpPr>
          <p:cNvPr id="5" name="Footer Placeholder 4"/>
          <p:cNvSpPr>
            <a:spLocks noGrp="1"/>
          </p:cNvSpPr>
          <p:nvPr>
            <p:ph type="ftr" sz="quarter" idx="11"/>
          </p:nvPr>
        </p:nvSpPr>
        <p:spPr>
          <a:xfrm>
            <a:off x="3281362" y="6563893"/>
            <a:ext cx="3343275" cy="228605"/>
          </a:xfrm>
          <a:prstGeom prst="rect">
            <a:avLst/>
          </a:prstGeom>
        </p:spPr>
        <p:txBody>
          <a:bodyPr/>
          <a:lstStyle/>
          <a:p>
            <a:endParaRPr kumimoji="1" lang="ja-JP" altLang="en-US"/>
          </a:p>
        </p:txBody>
      </p:sp>
      <p:sp>
        <p:nvSpPr>
          <p:cNvPr id="6" name="Slide Number Placeholder 5"/>
          <p:cNvSpPr>
            <a:spLocks noGrp="1"/>
          </p:cNvSpPr>
          <p:nvPr>
            <p:ph type="sldNum" sz="quarter" idx="12"/>
          </p:nvPr>
        </p:nvSpPr>
        <p:spPr/>
        <p:txBody>
          <a:bodyPr/>
          <a:lstStyle/>
          <a:p>
            <a:fld id="{9562C202-3B97-44C8-A2BA-60A452E94514}" type="slidenum">
              <a:rPr kumimoji="1" lang="ja-JP" altLang="en-US" smtClean="0"/>
              <a:t>‹#›</a:t>
            </a:fld>
            <a:endParaRPr kumimoji="1" lang="ja-JP" altLang="en-US"/>
          </a:p>
        </p:txBody>
      </p:sp>
    </p:spTree>
    <p:extLst>
      <p:ext uri="{BB962C8B-B14F-4D97-AF65-F5344CB8AC3E}">
        <p14:creationId xmlns:p14="http://schemas.microsoft.com/office/powerpoint/2010/main" val="27466352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ja-JP" altLang="en-US"/>
              <a:t>マスター タイトルの書式設定</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a:xfrm>
            <a:off x="681037" y="6563893"/>
            <a:ext cx="2228850" cy="228605"/>
          </a:xfrm>
          <a:prstGeom prst="rect">
            <a:avLst/>
          </a:prstGeom>
        </p:spPr>
        <p:txBody>
          <a:bodyPr/>
          <a:lstStyle/>
          <a:p>
            <a:endParaRPr kumimoji="1" lang="ja-JP" altLang="en-US"/>
          </a:p>
        </p:txBody>
      </p:sp>
      <p:sp>
        <p:nvSpPr>
          <p:cNvPr id="5" name="Footer Placeholder 4"/>
          <p:cNvSpPr>
            <a:spLocks noGrp="1"/>
          </p:cNvSpPr>
          <p:nvPr>
            <p:ph type="ftr" sz="quarter" idx="11"/>
          </p:nvPr>
        </p:nvSpPr>
        <p:spPr>
          <a:xfrm>
            <a:off x="3281362" y="6563893"/>
            <a:ext cx="3343275" cy="228605"/>
          </a:xfrm>
          <a:prstGeom prst="rect">
            <a:avLst/>
          </a:prstGeom>
        </p:spPr>
        <p:txBody>
          <a:bodyPr/>
          <a:lstStyle/>
          <a:p>
            <a:endParaRPr kumimoji="1" lang="ja-JP" altLang="en-US"/>
          </a:p>
        </p:txBody>
      </p:sp>
      <p:sp>
        <p:nvSpPr>
          <p:cNvPr id="6" name="Slide Number Placeholder 5"/>
          <p:cNvSpPr>
            <a:spLocks noGrp="1"/>
          </p:cNvSpPr>
          <p:nvPr>
            <p:ph type="sldNum" sz="quarter" idx="12"/>
          </p:nvPr>
        </p:nvSpPr>
        <p:spPr/>
        <p:txBody>
          <a:bodyPr/>
          <a:lstStyle/>
          <a:p>
            <a:fld id="{9562C202-3B97-44C8-A2BA-60A452E94514}" type="slidenum">
              <a:rPr kumimoji="1" lang="ja-JP" altLang="en-US" smtClean="0"/>
              <a:t>‹#›</a:t>
            </a:fld>
            <a:endParaRPr kumimoji="1" lang="ja-JP" altLang="en-US"/>
          </a:p>
        </p:txBody>
      </p:sp>
    </p:spTree>
    <p:extLst>
      <p:ext uri="{BB962C8B-B14F-4D97-AF65-F5344CB8AC3E}">
        <p14:creationId xmlns:p14="http://schemas.microsoft.com/office/powerpoint/2010/main" val="40445304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8"/>
            <a:ext cx="8543925" cy="315909"/>
          </a:xfrm>
          <a:prstGeom prst="rect">
            <a:avLst/>
          </a:prstGeom>
        </p:spPr>
        <p:txBody>
          <a:bodyPr vert="horz" lIns="91440" tIns="45720" rIns="91440" bIns="45720" rtlCol="0" anchor="ctr">
            <a:noAutofit/>
          </a:bodyPr>
          <a:lstStyle/>
          <a:p>
            <a:r>
              <a:rPr lang="ja-JP" altLang="en-US" dirty="0"/>
              <a:t>マスター タイトルの書式設定</a:t>
            </a:r>
            <a:endParaRPr lang="en-US" dirty="0"/>
          </a:p>
        </p:txBody>
      </p:sp>
      <p:sp>
        <p:nvSpPr>
          <p:cNvPr id="3" name="Text Placeholder 2"/>
          <p:cNvSpPr>
            <a:spLocks noGrp="1"/>
          </p:cNvSpPr>
          <p:nvPr>
            <p:ph type="body" idx="1"/>
          </p:nvPr>
        </p:nvSpPr>
        <p:spPr>
          <a:xfrm>
            <a:off x="681038" y="745724"/>
            <a:ext cx="8543925" cy="5747148"/>
          </a:xfrm>
          <a:prstGeom prst="rect">
            <a:avLst/>
          </a:prstGeom>
        </p:spPr>
        <p:txBody>
          <a:bodyPr vert="horz" lIns="91440" tIns="45720" rIns="91440" bIns="45720" rtlCol="0">
            <a:normAutofit/>
          </a:bodyPr>
          <a:lstStyle/>
          <a:p>
            <a:pPr lvl="0"/>
            <a:r>
              <a:rPr lang="ja-JP" altLang="en-US" dirty="0"/>
              <a:t>マスター テキストの書式設定</a:t>
            </a:r>
          </a:p>
          <a:p>
            <a:pPr lvl="1"/>
            <a:r>
              <a:rPr lang="ja-JP" altLang="en-US" dirty="0"/>
              <a:t>第 </a:t>
            </a:r>
            <a:r>
              <a:rPr lang="en-US" altLang="ja-JP" dirty="0"/>
              <a:t>2 </a:t>
            </a:r>
            <a:r>
              <a:rPr lang="ja-JP" altLang="en-US" dirty="0"/>
              <a:t>レベル</a:t>
            </a:r>
          </a:p>
          <a:p>
            <a:pPr lvl="2"/>
            <a:r>
              <a:rPr lang="ja-JP" altLang="en-US" dirty="0"/>
              <a:t>第 </a:t>
            </a:r>
            <a:r>
              <a:rPr lang="en-US" altLang="ja-JP" dirty="0"/>
              <a:t>3 </a:t>
            </a:r>
            <a:r>
              <a:rPr lang="ja-JP" altLang="en-US" dirty="0"/>
              <a:t>レベル</a:t>
            </a:r>
          </a:p>
          <a:p>
            <a:pPr lvl="3"/>
            <a:r>
              <a:rPr lang="ja-JP" altLang="en-US" dirty="0"/>
              <a:t>第 </a:t>
            </a:r>
            <a:r>
              <a:rPr lang="en-US" altLang="ja-JP" dirty="0"/>
              <a:t>4 </a:t>
            </a:r>
            <a:r>
              <a:rPr lang="ja-JP" altLang="en-US" dirty="0"/>
              <a:t>レベル</a:t>
            </a:r>
          </a:p>
          <a:p>
            <a:pPr lvl="4"/>
            <a:r>
              <a:rPr lang="ja-JP" altLang="en-US" dirty="0"/>
              <a:t>第 </a:t>
            </a:r>
            <a:r>
              <a:rPr lang="en-US" altLang="ja-JP" dirty="0"/>
              <a:t>5 </a:t>
            </a:r>
            <a:r>
              <a:rPr lang="ja-JP" altLang="en-US" dirty="0"/>
              <a:t>レベル</a:t>
            </a:r>
            <a:endParaRPr lang="en-US" dirty="0"/>
          </a:p>
        </p:txBody>
      </p:sp>
      <p:sp>
        <p:nvSpPr>
          <p:cNvPr id="6" name="Slide Number Placeholder 5"/>
          <p:cNvSpPr>
            <a:spLocks noGrp="1"/>
          </p:cNvSpPr>
          <p:nvPr>
            <p:ph type="sldNum" sz="quarter" idx="4"/>
          </p:nvPr>
        </p:nvSpPr>
        <p:spPr>
          <a:xfrm>
            <a:off x="681037" y="6563894"/>
            <a:ext cx="8543925" cy="227524"/>
          </a:xfrm>
          <a:prstGeom prst="rect">
            <a:avLst/>
          </a:prstGeom>
        </p:spPr>
        <p:txBody>
          <a:bodyPr vert="horz" lIns="91440" tIns="45720" rIns="91440" bIns="45720" rtlCol="0" anchor="ctr"/>
          <a:lstStyle>
            <a:lvl1pPr algn="ctr">
              <a:defRPr sz="1400" b="1">
                <a:solidFill>
                  <a:schemeClr val="tx1">
                    <a:tint val="75000"/>
                  </a:schemeClr>
                </a:solidFill>
                <a:latin typeface="Times New Roman" panose="02020603050405020304" pitchFamily="18" charset="0"/>
                <a:cs typeface="Times New Roman" panose="02020603050405020304" pitchFamily="18" charset="0"/>
              </a:defRPr>
            </a:lvl1pPr>
          </a:lstStyle>
          <a:p>
            <a:fld id="{9562C202-3B97-44C8-A2BA-60A452E94514}" type="slidenum">
              <a:rPr kumimoji="1" lang="ja-JP" altLang="en-US" smtClean="0"/>
              <a:pPr/>
              <a:t>‹#›</a:t>
            </a:fld>
            <a:endParaRPr kumimoji="1" lang="ja-JP" altLang="en-US" dirty="0"/>
          </a:p>
        </p:txBody>
      </p:sp>
    </p:spTree>
    <p:extLst>
      <p:ext uri="{BB962C8B-B14F-4D97-AF65-F5344CB8AC3E}">
        <p14:creationId xmlns:p14="http://schemas.microsoft.com/office/powerpoint/2010/main" val="27445301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defTabSz="914400" rtl="0" eaLnBrk="1" latinLnBrk="0" hangingPunct="1">
        <a:lnSpc>
          <a:spcPct val="90000"/>
        </a:lnSpc>
        <a:spcBef>
          <a:spcPct val="0"/>
        </a:spcBef>
        <a:buNone/>
        <a:defRPr kumimoji="1" sz="1800" kern="1200">
          <a:solidFill>
            <a:schemeClr val="tx1"/>
          </a:solidFill>
          <a:latin typeface="Meiryo UI" panose="020B0604030504040204" pitchFamily="50" charset="-128"/>
          <a:ea typeface="Meiryo UI" panose="020B0604030504040204" pitchFamily="50" charset="-128"/>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1200" kern="1200">
          <a:solidFill>
            <a:schemeClr val="tx1"/>
          </a:solidFill>
          <a:latin typeface="Meiryo UI" panose="020B0604030504040204" pitchFamily="50" charset="-128"/>
          <a:ea typeface="Meiryo UI" panose="020B0604030504040204" pitchFamily="50" charset="-128"/>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1200" kern="1200">
          <a:solidFill>
            <a:schemeClr val="tx1"/>
          </a:solidFill>
          <a:latin typeface="Meiryo UI" panose="020B0604030504040204" pitchFamily="50" charset="-128"/>
          <a:ea typeface="Meiryo UI" panose="020B0604030504040204" pitchFamily="50" charset="-128"/>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1200" kern="1200">
          <a:solidFill>
            <a:schemeClr val="tx1"/>
          </a:solidFill>
          <a:latin typeface="Meiryo UI" panose="020B0604030504040204" pitchFamily="50" charset="-128"/>
          <a:ea typeface="Meiryo UI" panose="020B0604030504040204" pitchFamily="50" charset="-128"/>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200" kern="1200">
          <a:solidFill>
            <a:schemeClr val="tx1"/>
          </a:solidFill>
          <a:latin typeface="Meiryo UI" panose="020B0604030504040204" pitchFamily="50" charset="-128"/>
          <a:ea typeface="Meiryo UI" panose="020B0604030504040204" pitchFamily="50" charset="-128"/>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200" kern="1200">
          <a:solidFill>
            <a:schemeClr val="tx1"/>
          </a:solidFill>
          <a:latin typeface="Meiryo UI" panose="020B0604030504040204" pitchFamily="50" charset="-128"/>
          <a:ea typeface="Meiryo UI" panose="020B0604030504040204" pitchFamily="50" charset="-128"/>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en-US"/>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hyperlink" Target="https://furue.ilab.ntt.co.jp/book/202309/contents3.html" TargetMode="External"/><Relationship Id="rId7"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hyperlink" Target="https://kansaimap.stroly.com/ja" TargetMode="External"/><Relationship Id="rId9"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タイトル 1">
            <a:extLst>
              <a:ext uri="{FF2B5EF4-FFF2-40B4-BE49-F238E27FC236}">
                <a16:creationId xmlns:a16="http://schemas.microsoft.com/office/drawing/2014/main" id="{09079219-4A10-CEE2-31A4-9B05BDA1BD17}"/>
              </a:ext>
            </a:extLst>
          </p:cNvPr>
          <p:cNvSpPr>
            <a:spLocks noGrp="1"/>
          </p:cNvSpPr>
          <p:nvPr>
            <p:ph type="ctrTitle"/>
          </p:nvPr>
        </p:nvSpPr>
        <p:spPr>
          <a:xfrm>
            <a:off x="742950" y="1122363"/>
            <a:ext cx="8420100" cy="2387600"/>
          </a:xfrm>
        </p:spPr>
        <p:txBody>
          <a:bodyPr/>
          <a:lstStyle/>
          <a:p>
            <a:r>
              <a:rPr kumimoji="1" lang="ja-JP" altLang="en-US" sz="2800" b="1" dirty="0"/>
              <a:t>大阪・関西万博に向けた</a:t>
            </a:r>
            <a:br>
              <a:rPr kumimoji="1" lang="en-US" altLang="ja-JP" sz="2800" b="1" dirty="0"/>
            </a:br>
            <a:r>
              <a:rPr kumimoji="1" lang="ja-JP" altLang="en-US" sz="2800" b="1" dirty="0"/>
              <a:t>関西国際空港における観光</a:t>
            </a:r>
            <a:r>
              <a:rPr kumimoji="1" lang="en-US" altLang="ja-JP" sz="2800" b="1" dirty="0"/>
              <a:t>PR</a:t>
            </a:r>
            <a:r>
              <a:rPr kumimoji="1" lang="ja-JP" altLang="en-US" sz="2800" b="1" dirty="0"/>
              <a:t>ブース</a:t>
            </a:r>
          </a:p>
        </p:txBody>
      </p:sp>
      <p:sp>
        <p:nvSpPr>
          <p:cNvPr id="11" name="字幕 2">
            <a:extLst>
              <a:ext uri="{FF2B5EF4-FFF2-40B4-BE49-F238E27FC236}">
                <a16:creationId xmlns:a16="http://schemas.microsoft.com/office/drawing/2014/main" id="{E1723EE6-6983-62C4-D5AF-022753937A54}"/>
              </a:ext>
            </a:extLst>
          </p:cNvPr>
          <p:cNvSpPr>
            <a:spLocks noGrp="1"/>
          </p:cNvSpPr>
          <p:nvPr>
            <p:ph type="subTitle" idx="1"/>
          </p:nvPr>
        </p:nvSpPr>
        <p:spPr>
          <a:xfrm>
            <a:off x="1238250" y="3781586"/>
            <a:ext cx="7429500" cy="1115878"/>
          </a:xfrm>
        </p:spPr>
        <p:txBody>
          <a:bodyPr>
            <a:normAutofit/>
          </a:bodyPr>
          <a:lstStyle/>
          <a:p>
            <a:r>
              <a:rPr lang="ja-JP" altLang="en-US" sz="2800" b="1" dirty="0"/>
              <a:t>利用者マニュアル</a:t>
            </a:r>
            <a:endParaRPr lang="en-US" altLang="ja-JP" sz="2800" b="1" dirty="0"/>
          </a:p>
          <a:p>
            <a:r>
              <a:rPr kumimoji="1" lang="ja-JP" altLang="en-US" sz="2000" b="1" dirty="0"/>
              <a:t>（ブース利用のご案内）</a:t>
            </a:r>
          </a:p>
        </p:txBody>
      </p:sp>
      <p:sp>
        <p:nvSpPr>
          <p:cNvPr id="12" name="テキスト ボックス 11">
            <a:extLst>
              <a:ext uri="{FF2B5EF4-FFF2-40B4-BE49-F238E27FC236}">
                <a16:creationId xmlns:a16="http://schemas.microsoft.com/office/drawing/2014/main" id="{B8FA2B58-BC38-2F65-9B1C-17096715F316}"/>
              </a:ext>
            </a:extLst>
          </p:cNvPr>
          <p:cNvSpPr txBox="1"/>
          <p:nvPr/>
        </p:nvSpPr>
        <p:spPr>
          <a:xfrm>
            <a:off x="7793622" y="103304"/>
            <a:ext cx="2091150" cy="307777"/>
          </a:xfrm>
          <a:prstGeom prst="rect">
            <a:avLst/>
          </a:prstGeom>
          <a:noFill/>
        </p:spPr>
        <p:txBody>
          <a:bodyPr wrap="none" rtlCol="0">
            <a:spAutoFit/>
          </a:bodyPr>
          <a:lstStyle/>
          <a:p>
            <a:pPr algn="ctr"/>
            <a:r>
              <a:rPr kumimoji="1" lang="en-US" altLang="ja-JP" sz="1400" b="1" dirty="0">
                <a:solidFill>
                  <a:srgbClr val="C00000"/>
                </a:solidFill>
                <a:latin typeface="Meiryo UI" panose="020B0604030504040204" pitchFamily="50" charset="-128"/>
                <a:ea typeface="Meiryo UI" panose="020B0604030504040204" pitchFamily="50" charset="-128"/>
              </a:rPr>
              <a:t>2024</a:t>
            </a:r>
            <a:r>
              <a:rPr kumimoji="1" lang="ja-JP" altLang="en-US" sz="1400" b="1" dirty="0">
                <a:solidFill>
                  <a:srgbClr val="C00000"/>
                </a:solidFill>
                <a:latin typeface="Meiryo UI" panose="020B0604030504040204" pitchFamily="50" charset="-128"/>
                <a:ea typeface="Meiryo UI" panose="020B0604030504040204" pitchFamily="50" charset="-128"/>
              </a:rPr>
              <a:t>年９月９日 </a:t>
            </a:r>
            <a:r>
              <a:rPr kumimoji="1" lang="en-US" altLang="ja-JP" sz="1400" b="1" dirty="0">
                <a:solidFill>
                  <a:srgbClr val="C00000"/>
                </a:solidFill>
                <a:latin typeface="Meiryo UI" panose="020B0604030504040204" pitchFamily="50" charset="-128"/>
                <a:ea typeface="Meiryo UI" panose="020B0604030504040204" pitchFamily="50" charset="-128"/>
              </a:rPr>
              <a:t>ver.1</a:t>
            </a:r>
            <a:endParaRPr kumimoji="1" lang="ja-JP" altLang="en-US" sz="1400" b="1" dirty="0">
              <a:solidFill>
                <a:srgbClr val="C00000"/>
              </a:solidFill>
              <a:latin typeface="Meiryo UI" panose="020B0604030504040204" pitchFamily="50" charset="-128"/>
              <a:ea typeface="Meiryo UI" panose="020B0604030504040204" pitchFamily="50" charset="-128"/>
            </a:endParaRPr>
          </a:p>
        </p:txBody>
      </p:sp>
      <p:sp>
        <p:nvSpPr>
          <p:cNvPr id="13" name="テキスト ボックス 12">
            <a:extLst>
              <a:ext uri="{FF2B5EF4-FFF2-40B4-BE49-F238E27FC236}">
                <a16:creationId xmlns:a16="http://schemas.microsoft.com/office/drawing/2014/main" id="{B7181E5E-DBD4-BA57-366C-1C8404E86AF8}"/>
              </a:ext>
            </a:extLst>
          </p:cNvPr>
          <p:cNvSpPr txBox="1"/>
          <p:nvPr/>
        </p:nvSpPr>
        <p:spPr>
          <a:xfrm>
            <a:off x="-2" y="5422227"/>
            <a:ext cx="9905999" cy="369332"/>
          </a:xfrm>
          <a:prstGeom prst="rect">
            <a:avLst/>
          </a:prstGeom>
          <a:noFill/>
        </p:spPr>
        <p:txBody>
          <a:bodyPr wrap="square" rtlCol="0">
            <a:spAutoFit/>
          </a:bodyPr>
          <a:lstStyle/>
          <a:p>
            <a:pPr algn="ctr"/>
            <a:r>
              <a:rPr kumimoji="1" lang="ja-JP" altLang="en-US" b="1" dirty="0">
                <a:latin typeface="Meiryo UI" panose="020B0604030504040204" pitchFamily="50" charset="-128"/>
                <a:ea typeface="Meiryo UI" panose="020B0604030504040204" pitchFamily="50" charset="-128"/>
              </a:rPr>
              <a:t>大阪・関西万博に向けた観光</a:t>
            </a:r>
            <a:r>
              <a:rPr kumimoji="1" lang="en-US" altLang="ja-JP" b="1" dirty="0">
                <a:latin typeface="Meiryo UI" panose="020B0604030504040204" pitchFamily="50" charset="-128"/>
                <a:ea typeface="Meiryo UI" panose="020B0604030504040204" pitchFamily="50" charset="-128"/>
              </a:rPr>
              <a:t>PR</a:t>
            </a:r>
            <a:r>
              <a:rPr kumimoji="1" lang="ja-JP" altLang="en-US" b="1" dirty="0">
                <a:latin typeface="Meiryo UI" panose="020B0604030504040204" pitchFamily="50" charset="-128"/>
                <a:ea typeface="Meiryo UI" panose="020B0604030504040204" pitchFamily="50" charset="-128"/>
              </a:rPr>
              <a:t>ブース運営委員会</a:t>
            </a:r>
            <a:endParaRPr kumimoji="1" lang="en-US" altLang="ja-JP" b="1" dirty="0">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25471438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8430C56D-3199-1F30-15E4-A9DB6434EDBA}"/>
              </a:ext>
            </a:extLst>
          </p:cNvPr>
          <p:cNvSpPr>
            <a:spLocks noGrp="1"/>
          </p:cNvSpPr>
          <p:nvPr>
            <p:ph type="title"/>
          </p:nvPr>
        </p:nvSpPr>
        <p:spPr/>
        <p:txBody>
          <a:bodyPr/>
          <a:lstStyle/>
          <a:p>
            <a:r>
              <a:rPr kumimoji="1" lang="ja-JP" altLang="en-US" dirty="0"/>
              <a:t>目次</a:t>
            </a:r>
          </a:p>
        </p:txBody>
      </p:sp>
      <p:sp>
        <p:nvSpPr>
          <p:cNvPr id="3" name="コンテンツ プレースホルダー 2">
            <a:extLst>
              <a:ext uri="{FF2B5EF4-FFF2-40B4-BE49-F238E27FC236}">
                <a16:creationId xmlns:a16="http://schemas.microsoft.com/office/drawing/2014/main" id="{42D3B38A-387D-29B4-47D8-49CBCF509AE3}"/>
              </a:ext>
            </a:extLst>
          </p:cNvPr>
          <p:cNvSpPr>
            <a:spLocks noGrp="1"/>
          </p:cNvSpPr>
          <p:nvPr>
            <p:ph idx="1"/>
          </p:nvPr>
        </p:nvSpPr>
        <p:spPr>
          <a:xfrm>
            <a:off x="1128458" y="1140825"/>
            <a:ext cx="7649084" cy="4946470"/>
          </a:xfrm>
        </p:spPr>
        <p:txBody>
          <a:bodyPr>
            <a:normAutofit/>
          </a:bodyPr>
          <a:lstStyle/>
          <a:p>
            <a:pPr marL="0" indent="0">
              <a:buNone/>
            </a:pPr>
            <a:endParaRPr kumimoji="1" lang="en-US" altLang="ja-JP" dirty="0"/>
          </a:p>
          <a:p>
            <a:pPr marL="0" indent="0">
              <a:buNone/>
            </a:pPr>
            <a:r>
              <a:rPr kumimoji="1" lang="ja-JP" altLang="en-US" b="1" dirty="0"/>
              <a:t>１．ブースの設置概要</a:t>
            </a:r>
            <a:r>
              <a:rPr kumimoji="1" lang="ja-JP" altLang="en-US" dirty="0"/>
              <a:t>　・・・・・・・・・・・・・・・・・・・・・・・・・・・・・・・・・・・・・・・・・・・・・・・・・・・・・・・・・・・・	</a:t>
            </a:r>
            <a:r>
              <a:rPr lang="en-US" altLang="ja-JP" b="1" dirty="0"/>
              <a:t>2</a:t>
            </a:r>
          </a:p>
          <a:p>
            <a:pPr marL="0" indent="0">
              <a:buNone/>
            </a:pPr>
            <a:r>
              <a:rPr lang="en-US" altLang="ja-JP" dirty="0"/>
              <a:t>	</a:t>
            </a:r>
            <a:r>
              <a:rPr lang="ja-JP" altLang="en-US" dirty="0"/>
              <a:t>事業概要、運営主体、ブース設置場所</a:t>
            </a:r>
            <a:r>
              <a:rPr lang="en-US" altLang="ja-JP" dirty="0"/>
              <a:t>			</a:t>
            </a:r>
            <a:r>
              <a:rPr lang="ja-JP" altLang="en-US" dirty="0"/>
              <a:t>　　　　　　　 （２）</a:t>
            </a:r>
            <a:endParaRPr lang="en-US" altLang="ja-JP" dirty="0"/>
          </a:p>
          <a:p>
            <a:pPr marL="0" indent="0">
              <a:buNone/>
            </a:pPr>
            <a:r>
              <a:rPr lang="en-US" altLang="ja-JP" dirty="0"/>
              <a:t>	</a:t>
            </a:r>
            <a:r>
              <a:rPr lang="ja-JP" altLang="en-US" dirty="0"/>
              <a:t>ブースデザイン・レイアウト等</a:t>
            </a:r>
            <a:r>
              <a:rPr lang="en-US" altLang="ja-JP" dirty="0"/>
              <a:t>				</a:t>
            </a:r>
            <a:r>
              <a:rPr lang="ja-JP" altLang="en-US" dirty="0"/>
              <a:t>　　　　　　　 （３）</a:t>
            </a:r>
            <a:endParaRPr lang="en-US" altLang="ja-JP" dirty="0"/>
          </a:p>
          <a:p>
            <a:pPr marL="0" indent="0">
              <a:buNone/>
            </a:pPr>
            <a:r>
              <a:rPr lang="en-US" altLang="ja-JP" dirty="0"/>
              <a:t>	</a:t>
            </a:r>
            <a:r>
              <a:rPr lang="ja-JP" altLang="en-US" dirty="0"/>
              <a:t>ブースの設置期間・運営時間等、</a:t>
            </a:r>
            <a:r>
              <a:rPr lang="en-US" altLang="ja-JP" dirty="0"/>
              <a:t>PR</a:t>
            </a:r>
            <a:r>
              <a:rPr lang="ja-JP" altLang="en-US" dirty="0"/>
              <a:t>内容、その他（費用について）</a:t>
            </a:r>
            <a:r>
              <a:rPr lang="en-US" altLang="ja-JP" dirty="0"/>
              <a:t>	</a:t>
            </a:r>
            <a:r>
              <a:rPr lang="ja-JP" altLang="en-US" dirty="0"/>
              <a:t>　　　　　　　 （４）</a:t>
            </a:r>
            <a:endParaRPr lang="en-US" altLang="ja-JP" dirty="0"/>
          </a:p>
          <a:p>
            <a:pPr marL="0" indent="0">
              <a:buNone/>
            </a:pPr>
            <a:r>
              <a:rPr lang="en-US" altLang="ja-JP" dirty="0"/>
              <a:t>	</a:t>
            </a:r>
            <a:r>
              <a:rPr lang="ja-JP" altLang="en-US" dirty="0"/>
              <a:t>映像装置の概要</a:t>
            </a:r>
            <a:r>
              <a:rPr lang="en-US" altLang="ja-JP" dirty="0"/>
              <a:t>				</a:t>
            </a:r>
            <a:r>
              <a:rPr lang="ja-JP" altLang="en-US" dirty="0"/>
              <a:t>　　　　　　　 （５）</a:t>
            </a:r>
            <a:endParaRPr lang="en-US" altLang="ja-JP" dirty="0"/>
          </a:p>
          <a:p>
            <a:pPr marL="0" indent="0">
              <a:buNone/>
            </a:pPr>
            <a:r>
              <a:rPr lang="en-US" altLang="ja-JP" dirty="0"/>
              <a:t>	</a:t>
            </a:r>
          </a:p>
          <a:p>
            <a:pPr marL="0" indent="0">
              <a:buNone/>
            </a:pPr>
            <a:endParaRPr kumimoji="1" lang="en-US" altLang="ja-JP" dirty="0"/>
          </a:p>
          <a:p>
            <a:pPr marL="0" indent="0">
              <a:buNone/>
            </a:pPr>
            <a:r>
              <a:rPr kumimoji="1" lang="ja-JP" altLang="en-US" b="1" dirty="0"/>
              <a:t>２．ブース内での観光</a:t>
            </a:r>
            <a:r>
              <a:rPr kumimoji="1" lang="en-US" altLang="ja-JP" b="1" dirty="0"/>
              <a:t>PR</a:t>
            </a:r>
            <a:r>
              <a:rPr kumimoji="1" lang="ja-JP" altLang="en-US" dirty="0"/>
              <a:t>　・・・・・・・・・・・・・・・・・・・・・・・・・・・・・・・・・・・・・・・・・・・・・・・・・・・・・・・・・</a:t>
            </a:r>
            <a:r>
              <a:rPr kumimoji="1" lang="ja-JP" altLang="en-US" b="1" dirty="0"/>
              <a:t>	</a:t>
            </a:r>
            <a:r>
              <a:rPr kumimoji="1" lang="en-US" altLang="ja-JP" b="1" dirty="0"/>
              <a:t>6</a:t>
            </a:r>
          </a:p>
          <a:p>
            <a:pPr marL="0" indent="0">
              <a:buNone/>
            </a:pPr>
            <a:r>
              <a:rPr lang="en-US" altLang="ja-JP" dirty="0"/>
              <a:t>	</a:t>
            </a:r>
            <a:r>
              <a:rPr lang="ja-JP" altLang="en-US" dirty="0"/>
              <a:t>ブース内での観光</a:t>
            </a:r>
            <a:r>
              <a:rPr lang="en-US" altLang="ja-JP" dirty="0"/>
              <a:t>PR</a:t>
            </a:r>
            <a:r>
              <a:rPr lang="ja-JP" altLang="en-US" dirty="0"/>
              <a:t>の考え方</a:t>
            </a:r>
            <a:r>
              <a:rPr lang="en-US" altLang="ja-JP" dirty="0"/>
              <a:t>		</a:t>
            </a:r>
            <a:r>
              <a:rPr kumimoji="1" lang="en-US" altLang="ja-JP" dirty="0"/>
              <a:t>	</a:t>
            </a:r>
            <a:r>
              <a:rPr kumimoji="1" lang="ja-JP" altLang="en-US" dirty="0"/>
              <a:t>　</a:t>
            </a:r>
            <a:r>
              <a:rPr kumimoji="1" lang="en-US" altLang="ja-JP" dirty="0"/>
              <a:t>	</a:t>
            </a:r>
            <a:r>
              <a:rPr kumimoji="1" lang="ja-JP" altLang="en-US" dirty="0"/>
              <a:t>　　　　　　　 </a:t>
            </a:r>
            <a:r>
              <a:rPr lang="ja-JP" altLang="en-US" dirty="0"/>
              <a:t>（６）</a:t>
            </a:r>
            <a:endParaRPr kumimoji="1" lang="en-US" altLang="ja-JP" dirty="0"/>
          </a:p>
          <a:p>
            <a:pPr marL="0" indent="0">
              <a:buNone/>
            </a:pPr>
            <a:r>
              <a:rPr lang="en-US" altLang="ja-JP" dirty="0"/>
              <a:t>	</a:t>
            </a:r>
            <a:r>
              <a:rPr kumimoji="1" lang="ja-JP" altLang="en-US" dirty="0"/>
              <a:t>ブース内での観光</a:t>
            </a:r>
            <a:r>
              <a:rPr kumimoji="1" lang="en-US" altLang="ja-JP" dirty="0"/>
              <a:t>PR</a:t>
            </a:r>
            <a:r>
              <a:rPr kumimoji="1" lang="ja-JP" altLang="en-US" dirty="0"/>
              <a:t>の条件</a:t>
            </a:r>
            <a:r>
              <a:rPr kumimoji="1" lang="en-US" altLang="ja-JP" dirty="0"/>
              <a:t>				</a:t>
            </a:r>
          </a:p>
          <a:p>
            <a:pPr marL="0" indent="0">
              <a:buNone/>
            </a:pPr>
            <a:r>
              <a:rPr lang="en-US" altLang="ja-JP" dirty="0"/>
              <a:t>	</a:t>
            </a:r>
            <a:r>
              <a:rPr lang="ja-JP" altLang="en-US" dirty="0"/>
              <a:t>　　利用可能なスペース・利用料・申込・</a:t>
            </a:r>
            <a:r>
              <a:rPr kumimoji="1" lang="ja-JP" altLang="en-US" dirty="0"/>
              <a:t>利用単位　　　　　　　</a:t>
            </a:r>
            <a:r>
              <a:rPr kumimoji="1" lang="en-US" altLang="ja-JP" dirty="0"/>
              <a:t>	</a:t>
            </a:r>
            <a:r>
              <a:rPr kumimoji="1" lang="ja-JP" altLang="en-US" dirty="0"/>
              <a:t>　　　　　　　 （７）</a:t>
            </a:r>
            <a:endParaRPr kumimoji="1" lang="en-US" altLang="ja-JP" dirty="0"/>
          </a:p>
          <a:p>
            <a:pPr marL="0" indent="0">
              <a:buNone/>
            </a:pPr>
            <a:r>
              <a:rPr lang="en-US" altLang="ja-JP" dirty="0"/>
              <a:t>	</a:t>
            </a:r>
            <a:r>
              <a:rPr lang="ja-JP" altLang="en-US" dirty="0"/>
              <a:t>　　利用可能な備品類</a:t>
            </a:r>
            <a:r>
              <a:rPr lang="en-US" altLang="ja-JP" dirty="0"/>
              <a:t>			</a:t>
            </a:r>
            <a:r>
              <a:rPr lang="ja-JP" altLang="en-US" dirty="0"/>
              <a:t>　　　　　　　　　　　　　　　 　（８）</a:t>
            </a:r>
            <a:endParaRPr lang="en-US" altLang="ja-JP" dirty="0"/>
          </a:p>
          <a:p>
            <a:pPr marL="0" indent="0">
              <a:buNone/>
            </a:pPr>
            <a:r>
              <a:rPr kumimoji="1" lang="en-US" altLang="ja-JP" dirty="0"/>
              <a:t>	</a:t>
            </a:r>
            <a:r>
              <a:rPr kumimoji="1" lang="ja-JP" altLang="en-US" dirty="0"/>
              <a:t>　　ブースの利用規則等</a:t>
            </a:r>
            <a:r>
              <a:rPr kumimoji="1" lang="en-US" altLang="ja-JP" dirty="0"/>
              <a:t>			</a:t>
            </a:r>
            <a:r>
              <a:rPr kumimoji="1" lang="ja-JP" altLang="en-US" dirty="0"/>
              <a:t>　　　　　　　　　　　　　　　　 （９）</a:t>
            </a:r>
            <a:endParaRPr kumimoji="1" lang="en-US" altLang="ja-JP" dirty="0"/>
          </a:p>
          <a:p>
            <a:pPr marL="0" indent="0">
              <a:buNone/>
            </a:pPr>
            <a:r>
              <a:rPr lang="en-US" altLang="ja-JP" dirty="0"/>
              <a:t>	</a:t>
            </a:r>
            <a:r>
              <a:rPr lang="ja-JP" altLang="en-US" dirty="0"/>
              <a:t>　　その他、ご利用までの流れ</a:t>
            </a:r>
            <a:r>
              <a:rPr lang="en-US" altLang="ja-JP" dirty="0"/>
              <a:t>		</a:t>
            </a:r>
            <a:r>
              <a:rPr lang="ja-JP" altLang="en-US" dirty="0"/>
              <a:t>　　　　　　　　　　　　　　　　　  　　　　　　　 （</a:t>
            </a:r>
            <a:r>
              <a:rPr lang="en-US" altLang="ja-JP" dirty="0"/>
              <a:t>10</a:t>
            </a:r>
            <a:r>
              <a:rPr lang="ja-JP" altLang="en-US" dirty="0"/>
              <a:t>）</a:t>
            </a:r>
            <a:endParaRPr kumimoji="1" lang="en-US" altLang="ja-JP" dirty="0"/>
          </a:p>
          <a:p>
            <a:pPr marL="0" indent="0">
              <a:buNone/>
            </a:pPr>
            <a:endParaRPr kumimoji="1" lang="en-US" altLang="ja-JP" dirty="0"/>
          </a:p>
        </p:txBody>
      </p:sp>
      <p:sp>
        <p:nvSpPr>
          <p:cNvPr id="4" name="スライド番号プレースホルダー 3">
            <a:extLst>
              <a:ext uri="{FF2B5EF4-FFF2-40B4-BE49-F238E27FC236}">
                <a16:creationId xmlns:a16="http://schemas.microsoft.com/office/drawing/2014/main" id="{AAA21DBF-C6E0-1696-1D9B-5DA7A1BE20FB}"/>
              </a:ext>
            </a:extLst>
          </p:cNvPr>
          <p:cNvSpPr>
            <a:spLocks noGrp="1"/>
          </p:cNvSpPr>
          <p:nvPr>
            <p:ph type="sldNum" sz="quarter" idx="12"/>
          </p:nvPr>
        </p:nvSpPr>
        <p:spPr/>
        <p:txBody>
          <a:bodyPr/>
          <a:lstStyle/>
          <a:p>
            <a:fld id="{9562C202-3B97-44C8-A2BA-60A452E94514}" type="slidenum">
              <a:rPr kumimoji="1" lang="ja-JP" altLang="en-US" smtClean="0"/>
              <a:t>1</a:t>
            </a:fld>
            <a:endParaRPr kumimoji="1" lang="ja-JP" altLang="en-US"/>
          </a:p>
        </p:txBody>
      </p:sp>
      <p:sp>
        <p:nvSpPr>
          <p:cNvPr id="5" name="テキスト ボックス 4">
            <a:extLst>
              <a:ext uri="{FF2B5EF4-FFF2-40B4-BE49-F238E27FC236}">
                <a16:creationId xmlns:a16="http://schemas.microsoft.com/office/drawing/2014/main" id="{76E56B71-3CB4-A4DC-0170-4184F2A91637}"/>
              </a:ext>
            </a:extLst>
          </p:cNvPr>
          <p:cNvSpPr txBox="1"/>
          <p:nvPr/>
        </p:nvSpPr>
        <p:spPr>
          <a:xfrm>
            <a:off x="7429072" y="1086779"/>
            <a:ext cx="500458" cy="246221"/>
          </a:xfrm>
          <a:prstGeom prst="rect">
            <a:avLst/>
          </a:prstGeom>
          <a:noFill/>
        </p:spPr>
        <p:txBody>
          <a:bodyPr wrap="none" rtlCol="0">
            <a:spAutoFit/>
          </a:bodyPr>
          <a:lstStyle/>
          <a:p>
            <a:r>
              <a:rPr lang="ja-JP" altLang="en-US" sz="1000" kern="100" dirty="0">
                <a:solidFill>
                  <a:srgbClr val="000000"/>
                </a:solidFill>
                <a:latin typeface="Meiryo UI" panose="020B0604030504040204" pitchFamily="50" charset="-128"/>
                <a:ea typeface="Meiryo UI" panose="020B0604030504040204" pitchFamily="50" charset="-128"/>
                <a:cs typeface="Times New Roman" panose="02020603050405020304" pitchFamily="18" charset="0"/>
              </a:rPr>
              <a:t>ページ</a:t>
            </a:r>
            <a:endParaRPr lang="ja-JP" altLang="ja-JP" kern="100" dirty="0">
              <a:effectLst/>
              <a:latin typeface="Meiryo UI" panose="020B0604030504040204" pitchFamily="50" charset="-128"/>
              <a:ea typeface="Meiryo UI" panose="020B0604030504040204" pitchFamily="50" charset="-128"/>
              <a:cs typeface="Times New Roman" panose="02020603050405020304" pitchFamily="18" charset="0"/>
            </a:endParaRPr>
          </a:p>
        </p:txBody>
      </p:sp>
    </p:spTree>
    <p:extLst>
      <p:ext uri="{BB962C8B-B14F-4D97-AF65-F5344CB8AC3E}">
        <p14:creationId xmlns:p14="http://schemas.microsoft.com/office/powerpoint/2010/main" val="19464486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AE2831C5-6613-631A-7802-61F162794264}"/>
              </a:ext>
            </a:extLst>
          </p:cNvPr>
          <p:cNvSpPr>
            <a:spLocks noGrp="1"/>
          </p:cNvSpPr>
          <p:nvPr>
            <p:ph type="title"/>
          </p:nvPr>
        </p:nvSpPr>
        <p:spPr/>
        <p:txBody>
          <a:bodyPr/>
          <a:lstStyle/>
          <a:p>
            <a:r>
              <a:rPr kumimoji="1" lang="ja-JP" altLang="en-US" dirty="0"/>
              <a:t>１</a:t>
            </a:r>
            <a:r>
              <a:rPr kumimoji="1" lang="en-US" altLang="ja-JP" dirty="0"/>
              <a:t>.</a:t>
            </a:r>
            <a:r>
              <a:rPr kumimoji="1" lang="ja-JP" altLang="en-US" dirty="0"/>
              <a:t>　</a:t>
            </a:r>
            <a:r>
              <a:rPr lang="ja-JP" altLang="en-US" dirty="0"/>
              <a:t>ブースの設置</a:t>
            </a:r>
            <a:r>
              <a:rPr kumimoji="1" lang="ja-JP" altLang="en-US" dirty="0"/>
              <a:t>概要</a:t>
            </a:r>
          </a:p>
        </p:txBody>
      </p:sp>
      <p:sp>
        <p:nvSpPr>
          <p:cNvPr id="4" name="スライド番号プレースホルダー 3">
            <a:extLst>
              <a:ext uri="{FF2B5EF4-FFF2-40B4-BE49-F238E27FC236}">
                <a16:creationId xmlns:a16="http://schemas.microsoft.com/office/drawing/2014/main" id="{3E3AA46E-7CED-AEBE-7845-9B8C346F0073}"/>
              </a:ext>
            </a:extLst>
          </p:cNvPr>
          <p:cNvSpPr>
            <a:spLocks noGrp="1"/>
          </p:cNvSpPr>
          <p:nvPr>
            <p:ph type="sldNum" sz="quarter" idx="12"/>
          </p:nvPr>
        </p:nvSpPr>
        <p:spPr/>
        <p:txBody>
          <a:bodyPr/>
          <a:lstStyle/>
          <a:p>
            <a:fld id="{9562C202-3B97-44C8-A2BA-60A452E94514}" type="slidenum">
              <a:rPr kumimoji="1" lang="ja-JP" altLang="en-US" smtClean="0"/>
              <a:t>2</a:t>
            </a:fld>
            <a:endParaRPr kumimoji="1" lang="ja-JP" altLang="en-US"/>
          </a:p>
        </p:txBody>
      </p:sp>
      <p:sp>
        <p:nvSpPr>
          <p:cNvPr id="5" name="テキスト ボックス 4">
            <a:extLst>
              <a:ext uri="{FF2B5EF4-FFF2-40B4-BE49-F238E27FC236}">
                <a16:creationId xmlns:a16="http://schemas.microsoft.com/office/drawing/2014/main" id="{5D082A4C-8CE7-8059-C005-897A84EA1E49}"/>
              </a:ext>
            </a:extLst>
          </p:cNvPr>
          <p:cNvSpPr txBox="1"/>
          <p:nvPr/>
        </p:nvSpPr>
        <p:spPr>
          <a:xfrm>
            <a:off x="327454" y="3195956"/>
            <a:ext cx="8904010" cy="276999"/>
          </a:xfrm>
          <a:prstGeom prst="rect">
            <a:avLst/>
          </a:prstGeom>
          <a:noFill/>
        </p:spPr>
        <p:txBody>
          <a:bodyPr wrap="square" rtlCol="0">
            <a:spAutoFit/>
          </a:bodyPr>
          <a:lstStyle/>
          <a:p>
            <a:r>
              <a:rPr lang="ja-JP" altLang="en-US" sz="762" dirty="0">
                <a:latin typeface="Meiryo UI" panose="020B0604030504040204" pitchFamily="50" charset="-128"/>
                <a:ea typeface="Meiryo UI" panose="020B0604030504040204" pitchFamily="50" charset="-128"/>
              </a:rPr>
              <a:t>　　</a:t>
            </a:r>
            <a:r>
              <a:rPr lang="ja-JP" altLang="ja-JP" sz="1200" kern="100" dirty="0">
                <a:solidFill>
                  <a:srgbClr val="000000"/>
                </a:solidFill>
                <a:effectLst/>
                <a:latin typeface="Meiryo UI" panose="020B0604030504040204" pitchFamily="50" charset="-128"/>
                <a:ea typeface="Meiryo UI" panose="020B0604030504040204" pitchFamily="50" charset="-128"/>
                <a:cs typeface="Times New Roman" panose="02020603050405020304" pitchFamily="18" charset="0"/>
              </a:rPr>
              <a:t>関西国際空港第１ターミナル</a:t>
            </a:r>
            <a:r>
              <a:rPr lang="en-US" altLang="ja-JP" sz="1200" kern="100" dirty="0">
                <a:solidFill>
                  <a:srgbClr val="000000"/>
                </a:solidFill>
                <a:effectLst/>
                <a:latin typeface="Meiryo UI" panose="020B0604030504040204" pitchFamily="50" charset="-128"/>
                <a:ea typeface="Meiryo UI" panose="020B0604030504040204" pitchFamily="50" charset="-128"/>
                <a:cs typeface="Times New Roman" panose="02020603050405020304" pitchFamily="18" charset="0"/>
              </a:rPr>
              <a:t> </a:t>
            </a:r>
            <a:r>
              <a:rPr lang="ja-JP" altLang="ja-JP" sz="1200" kern="100" dirty="0">
                <a:solidFill>
                  <a:srgbClr val="000000"/>
                </a:solidFill>
                <a:effectLst/>
                <a:latin typeface="Meiryo UI" panose="020B0604030504040204" pitchFamily="50" charset="-128"/>
                <a:ea typeface="Meiryo UI" panose="020B0604030504040204" pitchFamily="50" charset="-128"/>
                <a:cs typeface="Times New Roman" panose="02020603050405020304" pitchFamily="18" charset="0"/>
              </a:rPr>
              <a:t>１階国際線・国内線到着フロア</a:t>
            </a:r>
            <a:endParaRPr lang="ja-JP" altLang="ja-JP" sz="1200" kern="100" dirty="0">
              <a:effectLst/>
              <a:latin typeface="Meiryo UI" panose="020B0604030504040204" pitchFamily="50" charset="-128"/>
              <a:ea typeface="Meiryo UI" panose="020B0604030504040204" pitchFamily="50" charset="-128"/>
              <a:cs typeface="Times New Roman" panose="02020603050405020304" pitchFamily="18" charset="0"/>
            </a:endParaRPr>
          </a:p>
        </p:txBody>
      </p:sp>
      <p:sp>
        <p:nvSpPr>
          <p:cNvPr id="6" name="テキスト ボックス 5">
            <a:extLst>
              <a:ext uri="{FF2B5EF4-FFF2-40B4-BE49-F238E27FC236}">
                <a16:creationId xmlns:a16="http://schemas.microsoft.com/office/drawing/2014/main" id="{A9C76B26-4851-DEC9-FE24-66850BB07C0D}"/>
              </a:ext>
            </a:extLst>
          </p:cNvPr>
          <p:cNvSpPr txBox="1"/>
          <p:nvPr/>
        </p:nvSpPr>
        <p:spPr>
          <a:xfrm>
            <a:off x="273873" y="2910493"/>
            <a:ext cx="1440000" cy="276999"/>
          </a:xfrm>
          <a:prstGeom prst="homePlate">
            <a:avLst/>
          </a:prstGeom>
          <a:solidFill>
            <a:srgbClr val="0070C0"/>
          </a:solidFill>
        </p:spPr>
        <p:txBody>
          <a:bodyPr wrap="square" rtlCol="0" anchor="ctr" anchorCtr="1">
            <a:noAutofit/>
          </a:bodyPr>
          <a:lstStyle/>
          <a:p>
            <a:r>
              <a:rPr kumimoji="1" lang="ja-JP" altLang="en-US" sz="1200" b="1" dirty="0">
                <a:solidFill>
                  <a:schemeClr val="bg1"/>
                </a:solidFill>
                <a:latin typeface="Meiryo UI" panose="020B0604030504040204" pitchFamily="50" charset="-128"/>
                <a:ea typeface="Meiryo UI" panose="020B0604030504040204" pitchFamily="50" charset="-128"/>
              </a:rPr>
              <a:t>ブース設置場所</a:t>
            </a:r>
          </a:p>
        </p:txBody>
      </p:sp>
      <p:sp>
        <p:nvSpPr>
          <p:cNvPr id="7" name="テキスト ボックス 6">
            <a:extLst>
              <a:ext uri="{FF2B5EF4-FFF2-40B4-BE49-F238E27FC236}">
                <a16:creationId xmlns:a16="http://schemas.microsoft.com/office/drawing/2014/main" id="{C0715E9F-5006-ABE0-9027-CE53B0AAF736}"/>
              </a:ext>
            </a:extLst>
          </p:cNvPr>
          <p:cNvSpPr txBox="1"/>
          <p:nvPr/>
        </p:nvSpPr>
        <p:spPr>
          <a:xfrm>
            <a:off x="273873" y="752059"/>
            <a:ext cx="1080000" cy="276999"/>
          </a:xfrm>
          <a:prstGeom prst="homePlate">
            <a:avLst/>
          </a:prstGeom>
          <a:solidFill>
            <a:srgbClr val="0070C0"/>
          </a:solidFill>
        </p:spPr>
        <p:txBody>
          <a:bodyPr wrap="square" rtlCol="0" anchor="ctr" anchorCtr="1">
            <a:noAutofit/>
          </a:bodyPr>
          <a:lstStyle/>
          <a:p>
            <a:r>
              <a:rPr kumimoji="1" lang="ja-JP" altLang="en-US" sz="1200" b="1" dirty="0">
                <a:solidFill>
                  <a:schemeClr val="bg1"/>
                </a:solidFill>
                <a:latin typeface="Meiryo UI" panose="020B0604030504040204" pitchFamily="50" charset="-128"/>
                <a:ea typeface="Meiryo UI" panose="020B0604030504040204" pitchFamily="50" charset="-128"/>
              </a:rPr>
              <a:t>事業概要</a:t>
            </a:r>
          </a:p>
        </p:txBody>
      </p:sp>
      <p:sp>
        <p:nvSpPr>
          <p:cNvPr id="8" name="テキスト ボックス 7">
            <a:extLst>
              <a:ext uri="{FF2B5EF4-FFF2-40B4-BE49-F238E27FC236}">
                <a16:creationId xmlns:a16="http://schemas.microsoft.com/office/drawing/2014/main" id="{F904AE7E-F96E-6FFB-5798-D24C4EBCF9A3}"/>
              </a:ext>
            </a:extLst>
          </p:cNvPr>
          <p:cNvSpPr txBox="1"/>
          <p:nvPr/>
        </p:nvSpPr>
        <p:spPr>
          <a:xfrm>
            <a:off x="348713" y="1039182"/>
            <a:ext cx="9076524" cy="830997"/>
          </a:xfrm>
          <a:prstGeom prst="rect">
            <a:avLst/>
          </a:prstGeom>
          <a:noFill/>
        </p:spPr>
        <p:txBody>
          <a:bodyPr wrap="square" rtlCol="0">
            <a:spAutoFit/>
          </a:bodyPr>
          <a:lstStyle/>
          <a:p>
            <a:r>
              <a:rPr lang="ja-JP" altLang="en-US" sz="1200" kern="100" dirty="0">
                <a:latin typeface="Meiryo UI" panose="020B0604030504040204" pitchFamily="50" charset="-128"/>
                <a:ea typeface="Meiryo UI" panose="020B0604030504040204" pitchFamily="50" charset="-128"/>
                <a:cs typeface="Times New Roman" panose="02020603050405020304" pitchFamily="18" charset="0"/>
              </a:rPr>
              <a:t>　西日本の玄関口であり、</a:t>
            </a:r>
            <a:r>
              <a:rPr lang="ja-JP" altLang="ja-JP" sz="1200" kern="100" dirty="0">
                <a:effectLst/>
                <a:latin typeface="Meiryo UI" panose="020B0604030504040204" pitchFamily="50" charset="-128"/>
                <a:ea typeface="Meiryo UI" panose="020B0604030504040204" pitchFamily="50" charset="-128"/>
                <a:cs typeface="Times New Roman" panose="02020603050405020304" pitchFamily="18" charset="0"/>
              </a:rPr>
              <a:t>国内外の多くの旅行者が利用する関西国際空港において、万博</a:t>
            </a:r>
            <a:r>
              <a:rPr lang="ja-JP" altLang="en-US" sz="1200" kern="100" dirty="0">
                <a:effectLst/>
                <a:latin typeface="Meiryo UI" panose="020B0604030504040204" pitchFamily="50" charset="-128"/>
                <a:ea typeface="Meiryo UI" panose="020B0604030504040204" pitchFamily="50" charset="-128"/>
                <a:cs typeface="Times New Roman" panose="02020603050405020304" pitchFamily="18" charset="0"/>
              </a:rPr>
              <a:t>開幕半年</a:t>
            </a:r>
            <a:r>
              <a:rPr lang="ja-JP" altLang="ja-JP" sz="1200" kern="100" dirty="0">
                <a:effectLst/>
                <a:latin typeface="Meiryo UI" panose="020B0604030504040204" pitchFamily="50" charset="-128"/>
                <a:ea typeface="Meiryo UI" panose="020B0604030504040204" pitchFamily="50" charset="-128"/>
                <a:cs typeface="Times New Roman" panose="02020603050405020304" pitchFamily="18" charset="0"/>
              </a:rPr>
              <a:t>前の</a:t>
            </a:r>
            <a:r>
              <a:rPr lang="en-US" altLang="ja-JP" sz="1200" kern="100" dirty="0">
                <a:effectLst/>
                <a:latin typeface="Meiryo UI" panose="020B0604030504040204" pitchFamily="50" charset="-128"/>
                <a:ea typeface="Meiryo UI" panose="020B0604030504040204" pitchFamily="50" charset="-128"/>
                <a:cs typeface="Times New Roman" panose="02020603050405020304" pitchFamily="18" charset="0"/>
              </a:rPr>
              <a:t>2024</a:t>
            </a:r>
            <a:r>
              <a:rPr lang="ja-JP" altLang="ja-JP" sz="1200" kern="100" dirty="0">
                <a:effectLst/>
                <a:latin typeface="Meiryo UI" panose="020B0604030504040204" pitchFamily="50" charset="-128"/>
                <a:ea typeface="Meiryo UI" panose="020B0604030504040204" pitchFamily="50" charset="-128"/>
                <a:cs typeface="Times New Roman" panose="02020603050405020304" pitchFamily="18" charset="0"/>
              </a:rPr>
              <a:t>年</a:t>
            </a:r>
            <a:r>
              <a:rPr lang="en-US" altLang="ja-JP" sz="1200" kern="100" dirty="0">
                <a:effectLst/>
                <a:latin typeface="Meiryo UI" panose="020B0604030504040204" pitchFamily="50" charset="-128"/>
                <a:ea typeface="Meiryo UI" panose="020B0604030504040204" pitchFamily="50" charset="-128"/>
                <a:cs typeface="Times New Roman" panose="02020603050405020304" pitchFamily="18" charset="0"/>
              </a:rPr>
              <a:t>10</a:t>
            </a:r>
            <a:r>
              <a:rPr lang="ja-JP" altLang="ja-JP" sz="1200" kern="100" dirty="0">
                <a:effectLst/>
                <a:latin typeface="Meiryo UI" panose="020B0604030504040204" pitchFamily="50" charset="-128"/>
                <a:ea typeface="Meiryo UI" panose="020B0604030504040204" pitchFamily="50" charset="-128"/>
                <a:cs typeface="Times New Roman" panose="02020603050405020304" pitchFamily="18" charset="0"/>
              </a:rPr>
              <a:t>月から万博終了の</a:t>
            </a:r>
            <a:r>
              <a:rPr lang="en-US" altLang="ja-JP" sz="1200" kern="100" dirty="0">
                <a:effectLst/>
                <a:latin typeface="Meiryo UI" panose="020B0604030504040204" pitchFamily="50" charset="-128"/>
                <a:ea typeface="Meiryo UI" panose="020B0604030504040204" pitchFamily="50" charset="-128"/>
                <a:cs typeface="Times New Roman" panose="02020603050405020304" pitchFamily="18" charset="0"/>
              </a:rPr>
              <a:t>2025</a:t>
            </a:r>
            <a:r>
              <a:rPr lang="ja-JP" altLang="ja-JP" sz="1200" kern="100" dirty="0">
                <a:effectLst/>
                <a:latin typeface="Meiryo UI" panose="020B0604030504040204" pitchFamily="50" charset="-128"/>
                <a:ea typeface="Meiryo UI" panose="020B0604030504040204" pitchFamily="50" charset="-128"/>
                <a:cs typeface="Times New Roman" panose="02020603050405020304" pitchFamily="18" charset="0"/>
              </a:rPr>
              <a:t>年</a:t>
            </a:r>
            <a:r>
              <a:rPr lang="en-US" altLang="ja-JP" sz="1200" kern="100" dirty="0">
                <a:effectLst/>
                <a:latin typeface="Meiryo UI" panose="020B0604030504040204" pitchFamily="50" charset="-128"/>
                <a:ea typeface="Meiryo UI" panose="020B0604030504040204" pitchFamily="50" charset="-128"/>
                <a:cs typeface="Times New Roman" panose="02020603050405020304" pitchFamily="18" charset="0"/>
              </a:rPr>
              <a:t>10</a:t>
            </a:r>
            <a:r>
              <a:rPr lang="ja-JP" altLang="ja-JP" sz="1200" kern="100" dirty="0">
                <a:effectLst/>
                <a:latin typeface="Meiryo UI" panose="020B0604030504040204" pitchFamily="50" charset="-128"/>
                <a:ea typeface="Meiryo UI" panose="020B0604030504040204" pitchFamily="50" charset="-128"/>
                <a:cs typeface="Times New Roman" panose="02020603050405020304" pitchFamily="18" charset="0"/>
              </a:rPr>
              <a:t>月の期間に観光</a:t>
            </a:r>
            <a:r>
              <a:rPr lang="en-US" altLang="ja-JP" sz="1200" kern="100" dirty="0">
                <a:effectLst/>
                <a:latin typeface="Meiryo UI" panose="020B0604030504040204" pitchFamily="50" charset="-128"/>
                <a:ea typeface="Meiryo UI" panose="020B0604030504040204" pitchFamily="50" charset="-128"/>
                <a:cs typeface="Times New Roman" panose="02020603050405020304" pitchFamily="18" charset="0"/>
              </a:rPr>
              <a:t>PR</a:t>
            </a:r>
            <a:r>
              <a:rPr lang="ja-JP" altLang="ja-JP" sz="1200" kern="100" dirty="0">
                <a:effectLst/>
                <a:latin typeface="Meiryo UI" panose="020B0604030504040204" pitchFamily="50" charset="-128"/>
                <a:ea typeface="Meiryo UI" panose="020B0604030504040204" pitchFamily="50" charset="-128"/>
                <a:cs typeface="Times New Roman" panose="02020603050405020304" pitchFamily="18" charset="0"/>
              </a:rPr>
              <a:t>ブ－スを設置</a:t>
            </a:r>
            <a:r>
              <a:rPr lang="ja-JP" altLang="en-US" sz="1200" kern="100" dirty="0">
                <a:effectLst/>
                <a:latin typeface="Meiryo UI" panose="020B0604030504040204" pitchFamily="50" charset="-128"/>
                <a:ea typeface="Meiryo UI" panose="020B0604030504040204" pitchFamily="50" charset="-128"/>
                <a:cs typeface="Times New Roman" panose="02020603050405020304" pitchFamily="18" charset="0"/>
              </a:rPr>
              <a:t>します</a:t>
            </a:r>
            <a:r>
              <a:rPr lang="ja-JP" altLang="ja-JP" sz="1200" kern="100" dirty="0">
                <a:effectLst/>
                <a:latin typeface="Meiryo UI" panose="020B0604030504040204" pitchFamily="50" charset="-128"/>
                <a:ea typeface="Meiryo UI" panose="020B0604030504040204" pitchFamily="50" charset="-128"/>
                <a:cs typeface="Times New Roman" panose="02020603050405020304" pitchFamily="18" charset="0"/>
              </a:rPr>
              <a:t>。</a:t>
            </a:r>
            <a:r>
              <a:rPr lang="en-US" altLang="ja-JP" sz="1200" dirty="0">
                <a:latin typeface="Meiryo UI" panose="020B0604030504040204" pitchFamily="50" charset="-128"/>
                <a:ea typeface="Meiryo UI" panose="020B0604030504040204" pitchFamily="50" charset="-128"/>
              </a:rPr>
              <a:t> </a:t>
            </a:r>
            <a:r>
              <a:rPr lang="en-US" altLang="ja-JP" sz="1000" dirty="0">
                <a:latin typeface="Meiryo UI" panose="020B0604030504040204" pitchFamily="50" charset="-128"/>
                <a:ea typeface="Meiryo UI" panose="020B0604030504040204" pitchFamily="50" charset="-128"/>
              </a:rPr>
              <a:t>※</a:t>
            </a:r>
            <a:r>
              <a:rPr lang="ja-JP" altLang="en-US" sz="1000" dirty="0">
                <a:latin typeface="Meiryo UI" panose="020B0604030504040204" pitchFamily="50" charset="-128"/>
                <a:ea typeface="Meiryo UI" panose="020B0604030504040204" pitchFamily="50" charset="-128"/>
              </a:rPr>
              <a:t>ただし、ブース設置期間について、</a:t>
            </a:r>
            <a:r>
              <a:rPr lang="en-US" altLang="ja-JP" sz="1000" dirty="0">
                <a:latin typeface="Meiryo UI" panose="020B0604030504040204" pitchFamily="50" charset="-128"/>
                <a:ea typeface="Meiryo UI" panose="020B0604030504040204" pitchFamily="50" charset="-128"/>
              </a:rPr>
              <a:t>2024</a:t>
            </a:r>
            <a:r>
              <a:rPr lang="ja-JP" altLang="en-US" sz="1000" dirty="0">
                <a:latin typeface="Meiryo UI" panose="020B0604030504040204" pitchFamily="50" charset="-128"/>
                <a:ea typeface="Meiryo UI" panose="020B0604030504040204" pitchFamily="50" charset="-128"/>
              </a:rPr>
              <a:t>年</a:t>
            </a:r>
            <a:r>
              <a:rPr lang="en-US" altLang="ja-JP" sz="1000" dirty="0">
                <a:latin typeface="Meiryo UI" panose="020B0604030504040204" pitchFamily="50" charset="-128"/>
                <a:ea typeface="Meiryo UI" panose="020B0604030504040204" pitchFamily="50" charset="-128"/>
              </a:rPr>
              <a:t>10</a:t>
            </a:r>
            <a:r>
              <a:rPr lang="ja-JP" altLang="en-US" sz="1000" dirty="0">
                <a:latin typeface="Meiryo UI" panose="020B0604030504040204" pitchFamily="50" charset="-128"/>
                <a:ea typeface="Meiryo UI" panose="020B0604030504040204" pitchFamily="50" charset="-128"/>
              </a:rPr>
              <a:t>月～</a:t>
            </a:r>
            <a:r>
              <a:rPr lang="en-US" altLang="ja-JP" sz="1000" dirty="0">
                <a:latin typeface="Meiryo UI" panose="020B0604030504040204" pitchFamily="50" charset="-128"/>
                <a:ea typeface="Meiryo UI" panose="020B0604030504040204" pitchFamily="50" charset="-128"/>
              </a:rPr>
              <a:t>2025</a:t>
            </a:r>
            <a:r>
              <a:rPr lang="ja-JP" altLang="en-US" sz="1000" dirty="0">
                <a:latin typeface="Meiryo UI" panose="020B0604030504040204" pitchFamily="50" charset="-128"/>
                <a:ea typeface="Meiryo UI" panose="020B0604030504040204" pitchFamily="50" charset="-128"/>
              </a:rPr>
              <a:t>年</a:t>
            </a:r>
            <a:r>
              <a:rPr lang="en-US" altLang="ja-JP" sz="1000" dirty="0">
                <a:latin typeface="Meiryo UI" panose="020B0604030504040204" pitchFamily="50" charset="-128"/>
                <a:ea typeface="Meiryo UI" panose="020B0604030504040204" pitchFamily="50" charset="-128"/>
              </a:rPr>
              <a:t>3</a:t>
            </a:r>
            <a:r>
              <a:rPr lang="ja-JP" altLang="en-US" sz="1000" dirty="0">
                <a:latin typeface="Meiryo UI" panose="020B0604030504040204" pitchFamily="50" charset="-128"/>
                <a:ea typeface="Meiryo UI" panose="020B0604030504040204" pitchFamily="50" charset="-128"/>
              </a:rPr>
              <a:t>月は確定、</a:t>
            </a:r>
            <a:r>
              <a:rPr lang="en-US" altLang="ja-JP" sz="1000" dirty="0">
                <a:latin typeface="Meiryo UI" panose="020B0604030504040204" pitchFamily="50" charset="-128"/>
                <a:ea typeface="Meiryo UI" panose="020B0604030504040204" pitchFamily="50" charset="-128"/>
              </a:rPr>
              <a:t>2025</a:t>
            </a:r>
            <a:r>
              <a:rPr lang="ja-JP" altLang="en-US" sz="1000" dirty="0">
                <a:latin typeface="Meiryo UI" panose="020B0604030504040204" pitchFamily="50" charset="-128"/>
                <a:ea typeface="Meiryo UI" panose="020B0604030504040204" pitchFamily="50" charset="-128"/>
              </a:rPr>
              <a:t>年</a:t>
            </a:r>
            <a:r>
              <a:rPr lang="en-US" altLang="ja-JP" sz="1000" dirty="0">
                <a:latin typeface="Meiryo UI" panose="020B0604030504040204" pitchFamily="50" charset="-128"/>
                <a:ea typeface="Meiryo UI" panose="020B0604030504040204" pitchFamily="50" charset="-128"/>
              </a:rPr>
              <a:t>4</a:t>
            </a:r>
            <a:r>
              <a:rPr lang="ja-JP" altLang="en-US" sz="1000" dirty="0">
                <a:latin typeface="Meiryo UI" panose="020B0604030504040204" pitchFamily="50" charset="-128"/>
                <a:ea typeface="Meiryo UI" panose="020B0604030504040204" pitchFamily="50" charset="-128"/>
              </a:rPr>
              <a:t>月～</a:t>
            </a:r>
            <a:r>
              <a:rPr lang="en-US" altLang="ja-JP" sz="1000" dirty="0">
                <a:latin typeface="Meiryo UI" panose="020B0604030504040204" pitchFamily="50" charset="-128"/>
                <a:ea typeface="Meiryo UI" panose="020B0604030504040204" pitchFamily="50" charset="-128"/>
              </a:rPr>
              <a:t>10</a:t>
            </a:r>
            <a:r>
              <a:rPr lang="ja-JP" altLang="en-US" sz="1000" dirty="0">
                <a:latin typeface="Meiryo UI" panose="020B0604030504040204" pitchFamily="50" charset="-128"/>
                <a:ea typeface="Meiryo UI" panose="020B0604030504040204" pitchFamily="50" charset="-128"/>
              </a:rPr>
              <a:t>月は予定です。</a:t>
            </a:r>
            <a:endParaRPr lang="ja-JP" altLang="ja-JP" sz="1200" kern="100" dirty="0">
              <a:effectLst/>
              <a:latin typeface="Meiryo UI" panose="020B0604030504040204" pitchFamily="50" charset="-128"/>
              <a:ea typeface="Meiryo UI" panose="020B0604030504040204" pitchFamily="50" charset="-128"/>
              <a:cs typeface="Times New Roman" panose="02020603050405020304" pitchFamily="18" charset="0"/>
            </a:endParaRPr>
          </a:p>
          <a:p>
            <a:r>
              <a:rPr lang="ja-JP" altLang="en-US" sz="1200" kern="100" dirty="0">
                <a:effectLst/>
                <a:latin typeface="Meiryo UI" panose="020B0604030504040204" pitchFamily="50" charset="-128"/>
                <a:ea typeface="Meiryo UI" panose="020B0604030504040204" pitchFamily="50" charset="-128"/>
                <a:cs typeface="Times New Roman" panose="02020603050405020304" pitchFamily="18" charset="0"/>
              </a:rPr>
              <a:t>　</a:t>
            </a:r>
            <a:r>
              <a:rPr lang="ja-JP" altLang="ja-JP" sz="1200" kern="100" dirty="0">
                <a:effectLst/>
                <a:latin typeface="Meiryo UI" panose="020B0604030504040204" pitchFamily="50" charset="-128"/>
                <a:ea typeface="Meiryo UI" panose="020B0604030504040204" pitchFamily="50" charset="-128"/>
                <a:cs typeface="Times New Roman" panose="02020603050405020304" pitchFamily="18" charset="0"/>
              </a:rPr>
              <a:t>大阪・関西万博</a:t>
            </a:r>
            <a:r>
              <a:rPr lang="ja-JP" altLang="en-US" sz="1200" kern="100" dirty="0">
                <a:effectLst/>
                <a:latin typeface="Meiryo UI" panose="020B0604030504040204" pitchFamily="50" charset="-128"/>
                <a:ea typeface="Meiryo UI" panose="020B0604030504040204" pitchFamily="50" charset="-128"/>
                <a:cs typeface="Times New Roman" panose="02020603050405020304" pitchFamily="18" charset="0"/>
              </a:rPr>
              <a:t>の</a:t>
            </a:r>
            <a:r>
              <a:rPr lang="ja-JP" altLang="ja-JP" sz="1200" kern="100" dirty="0">
                <a:effectLst/>
                <a:latin typeface="Meiryo UI" panose="020B0604030504040204" pitchFamily="50" charset="-128"/>
                <a:ea typeface="Meiryo UI" panose="020B0604030504040204" pitchFamily="50" charset="-128"/>
                <a:cs typeface="Times New Roman" panose="02020603050405020304" pitchFamily="18" charset="0"/>
              </a:rPr>
              <a:t>開催を最大の好機と捉え、万博への機運を高めながら、関西をはじめとする西日本の自治体・</a:t>
            </a:r>
            <a:r>
              <a:rPr lang="en-US" altLang="ja-JP" sz="1200" kern="100" dirty="0">
                <a:effectLst/>
                <a:latin typeface="Meiryo UI" panose="020B0604030504040204" pitchFamily="50" charset="-128"/>
                <a:ea typeface="Meiryo UI" panose="020B0604030504040204" pitchFamily="50" charset="-128"/>
                <a:cs typeface="Times New Roman" panose="02020603050405020304" pitchFamily="18" charset="0"/>
              </a:rPr>
              <a:t>DMO</a:t>
            </a:r>
            <a:r>
              <a:rPr lang="ja-JP" altLang="ja-JP" sz="1200" kern="100" dirty="0">
                <a:effectLst/>
                <a:latin typeface="Meiryo UI" panose="020B0604030504040204" pitchFamily="50" charset="-128"/>
                <a:ea typeface="Meiryo UI" panose="020B0604030504040204" pitchFamily="50" charset="-128"/>
                <a:cs typeface="Times New Roman" panose="02020603050405020304" pitchFamily="18" charset="0"/>
              </a:rPr>
              <a:t>・観光協会等</a:t>
            </a:r>
            <a:r>
              <a:rPr lang="ja-JP" altLang="en-US" sz="1200" kern="100" dirty="0">
                <a:effectLst/>
                <a:latin typeface="Meiryo UI" panose="020B0604030504040204" pitchFamily="50" charset="-128"/>
                <a:ea typeface="Meiryo UI" panose="020B0604030504040204" pitchFamily="50" charset="-128"/>
                <a:cs typeface="Times New Roman" panose="02020603050405020304" pitchFamily="18" charset="0"/>
              </a:rPr>
              <a:t>の皆様</a:t>
            </a:r>
            <a:r>
              <a:rPr lang="ja-JP" altLang="ja-JP" sz="1200" kern="100" dirty="0">
                <a:effectLst/>
                <a:latin typeface="Meiryo UI" panose="020B0604030504040204" pitchFamily="50" charset="-128"/>
                <a:ea typeface="Meiryo UI" panose="020B0604030504040204" pitchFamily="50" charset="-128"/>
                <a:cs typeface="Times New Roman" panose="02020603050405020304" pitchFamily="18" charset="0"/>
              </a:rPr>
              <a:t>が各地域への誘客</a:t>
            </a:r>
            <a:r>
              <a:rPr lang="en-US" altLang="ja-JP" sz="1200" kern="100" dirty="0">
                <a:effectLst/>
                <a:latin typeface="Meiryo UI" panose="020B0604030504040204" pitchFamily="50" charset="-128"/>
                <a:ea typeface="Meiryo UI" panose="020B0604030504040204" pitchFamily="50" charset="-128"/>
                <a:cs typeface="Times New Roman" panose="02020603050405020304" pitchFamily="18" charset="0"/>
              </a:rPr>
              <a:t>PR</a:t>
            </a:r>
            <a:r>
              <a:rPr lang="ja-JP" altLang="ja-JP" sz="1200" kern="100" dirty="0">
                <a:effectLst/>
                <a:latin typeface="Meiryo UI" panose="020B0604030504040204" pitchFamily="50" charset="-128"/>
                <a:ea typeface="Meiryo UI" panose="020B0604030504040204" pitchFamily="50" charset="-128"/>
                <a:cs typeface="Times New Roman" panose="02020603050405020304" pitchFamily="18" charset="0"/>
              </a:rPr>
              <a:t>を行う場として</a:t>
            </a:r>
            <a:r>
              <a:rPr lang="ja-JP" altLang="en-US" sz="1200" kern="100" dirty="0">
                <a:effectLst/>
                <a:latin typeface="Meiryo UI" panose="020B0604030504040204" pitchFamily="50" charset="-128"/>
                <a:ea typeface="Meiryo UI" panose="020B0604030504040204" pitchFamily="50" charset="-128"/>
                <a:cs typeface="Times New Roman" panose="02020603050405020304" pitchFamily="18" charset="0"/>
              </a:rPr>
              <a:t>ご利用いただけます。</a:t>
            </a:r>
            <a:endParaRPr lang="en-US" altLang="ja-JP" sz="1050" dirty="0">
              <a:latin typeface="Meiryo UI" panose="020B0604030504040204" pitchFamily="50" charset="-128"/>
              <a:ea typeface="Meiryo UI" panose="020B0604030504040204" pitchFamily="50" charset="-128"/>
            </a:endParaRPr>
          </a:p>
        </p:txBody>
      </p:sp>
      <p:sp>
        <p:nvSpPr>
          <p:cNvPr id="10" name="テキスト ボックス 9">
            <a:extLst>
              <a:ext uri="{FF2B5EF4-FFF2-40B4-BE49-F238E27FC236}">
                <a16:creationId xmlns:a16="http://schemas.microsoft.com/office/drawing/2014/main" id="{CEEC05B2-DECF-B48C-DCE6-1A5A53D0894A}"/>
              </a:ext>
            </a:extLst>
          </p:cNvPr>
          <p:cNvSpPr txBox="1"/>
          <p:nvPr/>
        </p:nvSpPr>
        <p:spPr>
          <a:xfrm>
            <a:off x="273869" y="1903523"/>
            <a:ext cx="1080000" cy="276999"/>
          </a:xfrm>
          <a:prstGeom prst="homePlate">
            <a:avLst/>
          </a:prstGeom>
          <a:solidFill>
            <a:srgbClr val="0070C0"/>
          </a:solidFill>
        </p:spPr>
        <p:txBody>
          <a:bodyPr wrap="square" rtlCol="0" anchor="ctr" anchorCtr="1">
            <a:noAutofit/>
          </a:bodyPr>
          <a:lstStyle/>
          <a:p>
            <a:r>
              <a:rPr kumimoji="1" lang="ja-JP" altLang="en-US" sz="1200" b="1" dirty="0">
                <a:solidFill>
                  <a:schemeClr val="bg1"/>
                </a:solidFill>
                <a:latin typeface="Meiryo UI" panose="020B0604030504040204" pitchFamily="50" charset="-128"/>
                <a:ea typeface="Meiryo UI" panose="020B0604030504040204" pitchFamily="50" charset="-128"/>
              </a:rPr>
              <a:t>運営主体</a:t>
            </a:r>
          </a:p>
        </p:txBody>
      </p:sp>
      <p:sp>
        <p:nvSpPr>
          <p:cNvPr id="12" name="テキスト ボックス 11">
            <a:extLst>
              <a:ext uri="{FF2B5EF4-FFF2-40B4-BE49-F238E27FC236}">
                <a16:creationId xmlns:a16="http://schemas.microsoft.com/office/drawing/2014/main" id="{EA8D640B-DE09-6974-EC53-7A2A92492778}"/>
              </a:ext>
            </a:extLst>
          </p:cNvPr>
          <p:cNvSpPr txBox="1"/>
          <p:nvPr/>
        </p:nvSpPr>
        <p:spPr>
          <a:xfrm>
            <a:off x="348714" y="2190653"/>
            <a:ext cx="9076524" cy="485518"/>
          </a:xfrm>
          <a:prstGeom prst="rect">
            <a:avLst/>
          </a:prstGeom>
          <a:noFill/>
        </p:spPr>
        <p:txBody>
          <a:bodyPr wrap="square" rtlCol="0">
            <a:spAutoFit/>
          </a:bodyPr>
          <a:lstStyle/>
          <a:p>
            <a:r>
              <a:rPr lang="ja-JP" altLang="en-US" sz="1200" kern="100" dirty="0">
                <a:solidFill>
                  <a:srgbClr val="000000"/>
                </a:solidFill>
                <a:latin typeface="Meiryo UI" panose="020B0604030504040204" pitchFamily="50" charset="-128"/>
                <a:ea typeface="Meiryo UI" panose="020B0604030504040204" pitchFamily="50" charset="-128"/>
                <a:cs typeface="Times New Roman" panose="02020603050405020304" pitchFamily="18" charset="0"/>
              </a:rPr>
              <a:t>　大阪・関西万博に向けた観光</a:t>
            </a:r>
            <a:r>
              <a:rPr lang="en-US" altLang="ja-JP" sz="1200" kern="100" dirty="0">
                <a:solidFill>
                  <a:srgbClr val="000000"/>
                </a:solidFill>
                <a:latin typeface="Meiryo UI" panose="020B0604030504040204" pitchFamily="50" charset="-128"/>
                <a:ea typeface="Meiryo UI" panose="020B0604030504040204" pitchFamily="50" charset="-128"/>
                <a:cs typeface="Times New Roman" panose="02020603050405020304" pitchFamily="18" charset="0"/>
              </a:rPr>
              <a:t>PR</a:t>
            </a:r>
            <a:r>
              <a:rPr lang="ja-JP" altLang="en-US" sz="1200" kern="100" dirty="0">
                <a:solidFill>
                  <a:srgbClr val="000000"/>
                </a:solidFill>
                <a:latin typeface="Meiryo UI" panose="020B0604030504040204" pitchFamily="50" charset="-128"/>
                <a:ea typeface="Meiryo UI" panose="020B0604030504040204" pitchFamily="50" charset="-128"/>
                <a:cs typeface="Times New Roman" panose="02020603050405020304" pitchFamily="18" charset="0"/>
              </a:rPr>
              <a:t>ブース運営委員会</a:t>
            </a:r>
            <a:endParaRPr lang="en-US" altLang="ja-JP" sz="1200" kern="100" dirty="0">
              <a:solidFill>
                <a:srgbClr val="000000"/>
              </a:solidFill>
              <a:latin typeface="Meiryo UI" panose="020B0604030504040204" pitchFamily="50" charset="-128"/>
              <a:ea typeface="Meiryo UI" panose="020B0604030504040204" pitchFamily="50" charset="-128"/>
              <a:cs typeface="Times New Roman" panose="02020603050405020304" pitchFamily="18" charset="0"/>
            </a:endParaRPr>
          </a:p>
          <a:p>
            <a:pPr>
              <a:lnSpc>
                <a:spcPct val="150000"/>
              </a:lnSpc>
            </a:pPr>
            <a:r>
              <a:rPr lang="ja-JP" altLang="en-US" sz="1050" kern="100" dirty="0">
                <a:solidFill>
                  <a:srgbClr val="000000"/>
                </a:solidFill>
                <a:latin typeface="Meiryo UI" panose="020B0604030504040204" pitchFamily="50" charset="-128"/>
                <a:ea typeface="Meiryo UI" panose="020B0604030504040204" pitchFamily="50" charset="-128"/>
                <a:cs typeface="Times New Roman" panose="02020603050405020304" pitchFamily="18" charset="0"/>
              </a:rPr>
              <a:t>    </a:t>
            </a:r>
            <a:r>
              <a:rPr lang="ja-JP" altLang="en-US" sz="1050" kern="100" dirty="0">
                <a:solidFill>
                  <a:srgbClr val="000000"/>
                </a:solidFill>
                <a:effectLst/>
                <a:latin typeface="Meiryo UI" panose="020B0604030504040204" pitchFamily="50" charset="-128"/>
                <a:ea typeface="Meiryo UI" panose="020B0604030504040204" pitchFamily="50" charset="-128"/>
                <a:cs typeface="Times New Roman" panose="02020603050405020304" pitchFamily="18" charset="0"/>
              </a:rPr>
              <a:t>（委員会メンバー：</a:t>
            </a:r>
            <a:r>
              <a:rPr lang="ja-JP" altLang="ja-JP" sz="1050" kern="100" dirty="0">
                <a:solidFill>
                  <a:srgbClr val="000000"/>
                </a:solidFill>
                <a:effectLst/>
                <a:latin typeface="Meiryo UI" panose="020B0604030504040204" pitchFamily="50" charset="-128"/>
                <a:ea typeface="Meiryo UI" panose="020B0604030504040204" pitchFamily="50" charset="-128"/>
                <a:cs typeface="Times New Roman" panose="02020603050405020304" pitchFamily="18" charset="0"/>
              </a:rPr>
              <a:t>国土交通省近畿運輸局、関西エアポート株式会社、一般財団法人関西観光本部</a:t>
            </a:r>
            <a:r>
              <a:rPr lang="ja-JP" altLang="en-US" sz="1050" kern="100" dirty="0">
                <a:solidFill>
                  <a:srgbClr val="000000"/>
                </a:solidFill>
                <a:effectLst/>
                <a:latin typeface="Meiryo UI" panose="020B0604030504040204" pitchFamily="50" charset="-128"/>
                <a:ea typeface="Meiryo UI" panose="020B0604030504040204" pitchFamily="50" charset="-128"/>
                <a:cs typeface="Times New Roman" panose="02020603050405020304" pitchFamily="18" charset="0"/>
              </a:rPr>
              <a:t>、</a:t>
            </a:r>
            <a:r>
              <a:rPr lang="ja-JP" altLang="ja-JP" sz="1050" kern="100" dirty="0">
                <a:solidFill>
                  <a:srgbClr val="000000"/>
                </a:solidFill>
                <a:effectLst/>
                <a:latin typeface="Meiryo UI" panose="020B0604030504040204" pitchFamily="50" charset="-128"/>
                <a:ea typeface="Meiryo UI" panose="020B0604030504040204" pitchFamily="50" charset="-128"/>
                <a:cs typeface="Times New Roman" panose="02020603050405020304" pitchFamily="18" charset="0"/>
              </a:rPr>
              <a:t>一般社団法人関西イノベーションセンター</a:t>
            </a:r>
            <a:r>
              <a:rPr lang="ja-JP" altLang="en-US" sz="1050" kern="100" dirty="0">
                <a:solidFill>
                  <a:srgbClr val="000000"/>
                </a:solidFill>
                <a:effectLst/>
                <a:latin typeface="Meiryo UI" panose="020B0604030504040204" pitchFamily="50" charset="-128"/>
                <a:ea typeface="Meiryo UI" panose="020B0604030504040204" pitchFamily="50" charset="-128"/>
                <a:cs typeface="Times New Roman" panose="02020603050405020304" pitchFamily="18" charset="0"/>
              </a:rPr>
              <a:t>）</a:t>
            </a:r>
            <a:endParaRPr lang="en-US" altLang="ja-JP" sz="1050" dirty="0">
              <a:latin typeface="Meiryo UI" panose="020B0604030504040204" pitchFamily="50" charset="-128"/>
              <a:ea typeface="Meiryo UI" panose="020B0604030504040204" pitchFamily="50" charset="-128"/>
            </a:endParaRPr>
          </a:p>
        </p:txBody>
      </p:sp>
      <p:pic>
        <p:nvPicPr>
          <p:cNvPr id="18" name="図 17">
            <a:extLst>
              <a:ext uri="{FF2B5EF4-FFF2-40B4-BE49-F238E27FC236}">
                <a16:creationId xmlns:a16="http://schemas.microsoft.com/office/drawing/2014/main" id="{A60FAE8F-561C-E72B-86DD-766359947AE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442523" y="5419035"/>
            <a:ext cx="2149621" cy="1188000"/>
          </a:xfrm>
          <a:prstGeom prst="rect">
            <a:avLst/>
          </a:prstGeom>
          <a:ln w="19050">
            <a:solidFill>
              <a:srgbClr val="C00000"/>
            </a:solidFill>
            <a:prstDash val="sysDot"/>
          </a:ln>
        </p:spPr>
      </p:pic>
      <p:sp>
        <p:nvSpPr>
          <p:cNvPr id="21" name="テキスト ボックス 20">
            <a:extLst>
              <a:ext uri="{FF2B5EF4-FFF2-40B4-BE49-F238E27FC236}">
                <a16:creationId xmlns:a16="http://schemas.microsoft.com/office/drawing/2014/main" id="{430E1496-F9DC-4BE4-5DB9-BBE523835FCB}"/>
              </a:ext>
            </a:extLst>
          </p:cNvPr>
          <p:cNvSpPr txBox="1"/>
          <p:nvPr/>
        </p:nvSpPr>
        <p:spPr>
          <a:xfrm>
            <a:off x="2868633" y="5157425"/>
            <a:ext cx="1365135" cy="261610"/>
          </a:xfrm>
          <a:prstGeom prst="rect">
            <a:avLst/>
          </a:prstGeom>
          <a:noFill/>
        </p:spPr>
        <p:txBody>
          <a:bodyPr wrap="square" rtlCol="0">
            <a:spAutoFit/>
          </a:bodyPr>
          <a:lstStyle/>
          <a:p>
            <a:r>
              <a:rPr kumimoji="1" lang="ja-JP" altLang="en-US" sz="1100" b="1" dirty="0">
                <a:solidFill>
                  <a:srgbClr val="C00000"/>
                </a:solidFill>
                <a:latin typeface="Meiryo UI" panose="020B0604030504040204" pitchFamily="50" charset="-128"/>
                <a:ea typeface="Meiryo UI" panose="020B0604030504040204" pitchFamily="50" charset="-128"/>
              </a:rPr>
              <a:t>ブース付近拡大図</a:t>
            </a:r>
          </a:p>
        </p:txBody>
      </p:sp>
      <p:pic>
        <p:nvPicPr>
          <p:cNvPr id="28" name="図 27">
            <a:extLst>
              <a:ext uri="{FF2B5EF4-FFF2-40B4-BE49-F238E27FC236}">
                <a16:creationId xmlns:a16="http://schemas.microsoft.com/office/drawing/2014/main" id="{4AF29F47-F8B0-CE5E-A015-05B2157C283C}"/>
              </a:ext>
            </a:extLst>
          </p:cNvPr>
          <p:cNvPicPr>
            <a:picLocks noChangeAspect="1"/>
          </p:cNvPicPr>
          <p:nvPr/>
        </p:nvPicPr>
        <p:blipFill>
          <a:blip r:embed="rId3"/>
          <a:stretch>
            <a:fillRect/>
          </a:stretch>
        </p:blipFill>
        <p:spPr>
          <a:xfrm>
            <a:off x="1129596" y="3498474"/>
            <a:ext cx="7547852" cy="1584000"/>
          </a:xfrm>
          <a:prstGeom prst="rect">
            <a:avLst/>
          </a:prstGeom>
          <a:ln>
            <a:solidFill>
              <a:schemeClr val="accent1">
                <a:shade val="15000"/>
              </a:schemeClr>
            </a:solidFill>
          </a:ln>
        </p:spPr>
      </p:pic>
      <p:cxnSp>
        <p:nvCxnSpPr>
          <p:cNvPr id="30" name="直線コネクタ 29">
            <a:extLst>
              <a:ext uri="{FF2B5EF4-FFF2-40B4-BE49-F238E27FC236}">
                <a16:creationId xmlns:a16="http://schemas.microsoft.com/office/drawing/2014/main" id="{64974881-743F-77BA-AC0B-7AFE3A1B811D}"/>
              </a:ext>
            </a:extLst>
          </p:cNvPr>
          <p:cNvCxnSpPr>
            <a:cxnSpLocks/>
          </p:cNvCxnSpPr>
          <p:nvPr/>
        </p:nvCxnSpPr>
        <p:spPr>
          <a:xfrm flipH="1">
            <a:off x="2423768" y="4278119"/>
            <a:ext cx="1006150" cy="1132366"/>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1" name="直線コネクタ 30">
            <a:extLst>
              <a:ext uri="{FF2B5EF4-FFF2-40B4-BE49-F238E27FC236}">
                <a16:creationId xmlns:a16="http://schemas.microsoft.com/office/drawing/2014/main" id="{362B8279-B3F4-A360-00CB-3646E87340C6}"/>
              </a:ext>
            </a:extLst>
          </p:cNvPr>
          <p:cNvCxnSpPr>
            <a:cxnSpLocks/>
          </p:cNvCxnSpPr>
          <p:nvPr/>
        </p:nvCxnSpPr>
        <p:spPr>
          <a:xfrm>
            <a:off x="3650255" y="4278119"/>
            <a:ext cx="941889" cy="1140916"/>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4" name="正方形/長方形 13">
            <a:extLst>
              <a:ext uri="{FF2B5EF4-FFF2-40B4-BE49-F238E27FC236}">
                <a16:creationId xmlns:a16="http://schemas.microsoft.com/office/drawing/2014/main" id="{23FD25A2-8092-0C12-ABEF-3CE07570046F}"/>
              </a:ext>
            </a:extLst>
          </p:cNvPr>
          <p:cNvSpPr/>
          <p:nvPr/>
        </p:nvSpPr>
        <p:spPr>
          <a:xfrm>
            <a:off x="3396867" y="4071363"/>
            <a:ext cx="270000" cy="234000"/>
          </a:xfrm>
          <a:prstGeom prst="rect">
            <a:avLst/>
          </a:prstGeom>
          <a:pattFill prst="wdUpDiag">
            <a:fgClr>
              <a:srgbClr val="C00000"/>
            </a:fgClr>
            <a:bgClr>
              <a:srgbClr val="FF9999"/>
            </a:bgClr>
          </a:pattFill>
          <a:ln w="254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36250720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図 2">
            <a:extLst>
              <a:ext uri="{FF2B5EF4-FFF2-40B4-BE49-F238E27FC236}">
                <a16:creationId xmlns:a16="http://schemas.microsoft.com/office/drawing/2014/main" id="{2CEF5F23-535A-8998-8F8E-DAAD4B5ADA23}"/>
              </a:ext>
            </a:extLst>
          </p:cNvPr>
          <p:cNvPicPr preferRelativeResize="0">
            <a:picLocks/>
          </p:cNvPicPr>
          <p:nvPr/>
        </p:nvPicPr>
        <p:blipFill rotWithShape="1">
          <a:blip r:embed="rId2">
            <a:extLst>
              <a:ext uri="{28A0092B-C50C-407E-A947-70E740481C1C}">
                <a14:useLocalDpi xmlns:a14="http://schemas.microsoft.com/office/drawing/2010/main" val="0"/>
              </a:ext>
            </a:extLst>
          </a:blip>
          <a:srcRect/>
          <a:stretch/>
        </p:blipFill>
        <p:spPr>
          <a:xfrm>
            <a:off x="1051377" y="2229387"/>
            <a:ext cx="7643043" cy="4428000"/>
          </a:xfrm>
          <a:prstGeom prst="rect">
            <a:avLst/>
          </a:prstGeom>
        </p:spPr>
      </p:pic>
      <p:sp>
        <p:nvSpPr>
          <p:cNvPr id="2" name="タイトル 1">
            <a:extLst>
              <a:ext uri="{FF2B5EF4-FFF2-40B4-BE49-F238E27FC236}">
                <a16:creationId xmlns:a16="http://schemas.microsoft.com/office/drawing/2014/main" id="{FFD75A3E-399E-49AD-2619-4C14BEE8AC62}"/>
              </a:ext>
            </a:extLst>
          </p:cNvPr>
          <p:cNvSpPr>
            <a:spLocks noGrp="1"/>
          </p:cNvSpPr>
          <p:nvPr>
            <p:ph type="title"/>
          </p:nvPr>
        </p:nvSpPr>
        <p:spPr/>
        <p:txBody>
          <a:bodyPr/>
          <a:lstStyle/>
          <a:p>
            <a:r>
              <a:rPr kumimoji="1" lang="ja-JP" altLang="en-US" dirty="0"/>
              <a:t>１</a:t>
            </a:r>
            <a:r>
              <a:rPr kumimoji="1" lang="en-US" altLang="ja-JP" dirty="0"/>
              <a:t>.</a:t>
            </a:r>
            <a:r>
              <a:rPr kumimoji="1" lang="ja-JP" altLang="en-US" dirty="0"/>
              <a:t>　ブースの設置概要</a:t>
            </a:r>
          </a:p>
        </p:txBody>
      </p:sp>
      <p:sp>
        <p:nvSpPr>
          <p:cNvPr id="4" name="スライド番号プレースホルダー 3">
            <a:extLst>
              <a:ext uri="{FF2B5EF4-FFF2-40B4-BE49-F238E27FC236}">
                <a16:creationId xmlns:a16="http://schemas.microsoft.com/office/drawing/2014/main" id="{11E44668-CDA3-5BF4-7DE5-052C0A7376B3}"/>
              </a:ext>
            </a:extLst>
          </p:cNvPr>
          <p:cNvSpPr>
            <a:spLocks noGrp="1"/>
          </p:cNvSpPr>
          <p:nvPr>
            <p:ph type="sldNum" sz="quarter" idx="12"/>
          </p:nvPr>
        </p:nvSpPr>
        <p:spPr>
          <a:xfrm>
            <a:off x="0" y="6630475"/>
            <a:ext cx="9906000" cy="276999"/>
          </a:xfrm>
        </p:spPr>
        <p:txBody>
          <a:bodyPr/>
          <a:lstStyle/>
          <a:p>
            <a:fld id="{9562C202-3B97-44C8-A2BA-60A452E94514}" type="slidenum">
              <a:rPr kumimoji="1" lang="ja-JP" altLang="en-US" smtClean="0"/>
              <a:t>3</a:t>
            </a:fld>
            <a:endParaRPr kumimoji="1" lang="ja-JP" altLang="en-US" dirty="0"/>
          </a:p>
        </p:txBody>
      </p:sp>
      <p:sp>
        <p:nvSpPr>
          <p:cNvPr id="5" name="テキスト ボックス 4">
            <a:extLst>
              <a:ext uri="{FF2B5EF4-FFF2-40B4-BE49-F238E27FC236}">
                <a16:creationId xmlns:a16="http://schemas.microsoft.com/office/drawing/2014/main" id="{A0B14A14-AA2B-86D2-0CF2-782E16ABDA39}"/>
              </a:ext>
            </a:extLst>
          </p:cNvPr>
          <p:cNvSpPr txBox="1"/>
          <p:nvPr/>
        </p:nvSpPr>
        <p:spPr>
          <a:xfrm>
            <a:off x="273873" y="752059"/>
            <a:ext cx="2160000" cy="276999"/>
          </a:xfrm>
          <a:prstGeom prst="homePlate">
            <a:avLst/>
          </a:prstGeom>
          <a:solidFill>
            <a:srgbClr val="0070C0"/>
          </a:solidFill>
        </p:spPr>
        <p:txBody>
          <a:bodyPr wrap="square" rtlCol="0" anchor="ctr" anchorCtr="1">
            <a:noAutofit/>
          </a:bodyPr>
          <a:lstStyle/>
          <a:p>
            <a:r>
              <a:rPr kumimoji="1" lang="ja-JP" altLang="en-US" sz="1200" b="1" dirty="0">
                <a:solidFill>
                  <a:schemeClr val="bg1"/>
                </a:solidFill>
                <a:latin typeface="Meiryo UI" panose="020B0604030504040204" pitchFamily="50" charset="-128"/>
                <a:ea typeface="Meiryo UI" panose="020B0604030504040204" pitchFamily="50" charset="-128"/>
              </a:rPr>
              <a:t>ブースデザイン、レイアウト等</a:t>
            </a:r>
          </a:p>
        </p:txBody>
      </p:sp>
      <p:sp>
        <p:nvSpPr>
          <p:cNvPr id="8" name="テキスト ボックス 7">
            <a:extLst>
              <a:ext uri="{FF2B5EF4-FFF2-40B4-BE49-F238E27FC236}">
                <a16:creationId xmlns:a16="http://schemas.microsoft.com/office/drawing/2014/main" id="{AE53C3D3-52FD-3161-791D-A2BE91D7242D}"/>
              </a:ext>
            </a:extLst>
          </p:cNvPr>
          <p:cNvSpPr txBox="1"/>
          <p:nvPr/>
        </p:nvSpPr>
        <p:spPr>
          <a:xfrm>
            <a:off x="360147" y="1029058"/>
            <a:ext cx="9314481" cy="1200329"/>
          </a:xfrm>
          <a:prstGeom prst="rect">
            <a:avLst/>
          </a:prstGeom>
          <a:noFill/>
        </p:spPr>
        <p:txBody>
          <a:bodyPr wrap="square">
            <a:spAutoFit/>
          </a:bodyPr>
          <a:lstStyle/>
          <a:p>
            <a:r>
              <a:rPr lang="ja-JP" altLang="en-US" sz="1100" dirty="0">
                <a:latin typeface="Meiryo UI" panose="020B0604030504040204" pitchFamily="50" charset="-128"/>
                <a:ea typeface="Meiryo UI" panose="020B0604030504040204" pitchFamily="50" charset="-128"/>
              </a:rPr>
              <a:t>● </a:t>
            </a:r>
            <a:r>
              <a:rPr lang="ja-JP" altLang="en-US" sz="1200" dirty="0">
                <a:latin typeface="Meiryo UI" panose="020B0604030504040204" pitchFamily="50" charset="-128"/>
                <a:ea typeface="Meiryo UI" panose="020B0604030504040204" pitchFamily="50" charset="-128"/>
              </a:rPr>
              <a:t>ブース中央部での壁面造作により箱型の立体造形物（ストックスペース）を設置</a:t>
            </a:r>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バス乗場側壁面：バイブロスケープ（接触風景映像装置）４台を設置（提供：</a:t>
            </a:r>
            <a:r>
              <a:rPr lang="en-US" altLang="ja-JP" sz="1200" dirty="0">
                <a:latin typeface="Meiryo UI" panose="020B0604030504040204" pitchFamily="50" charset="-128"/>
                <a:ea typeface="Meiryo UI" panose="020B0604030504040204" pitchFamily="50" charset="-128"/>
              </a:rPr>
              <a:t>NTT</a:t>
            </a:r>
            <a:r>
              <a:rPr lang="ja-JP" altLang="en-US" sz="1200" dirty="0">
                <a:latin typeface="Meiryo UI" panose="020B0604030504040204" pitchFamily="50" charset="-128"/>
                <a:ea typeface="Meiryo UI" panose="020B0604030504040204" pitchFamily="50" charset="-128"/>
              </a:rPr>
              <a:t>提供）</a:t>
            </a:r>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到着口側壁面：大型モニターを２台設置（１台は「関西広域デジタルマップ」専用モニター、１台は各地域の観光</a:t>
            </a:r>
            <a:r>
              <a:rPr lang="en-US" altLang="ja-JP" sz="1200" dirty="0">
                <a:latin typeface="Meiryo UI" panose="020B0604030504040204" pitchFamily="50" charset="-128"/>
                <a:ea typeface="Meiryo UI" panose="020B0604030504040204" pitchFamily="50" charset="-128"/>
              </a:rPr>
              <a:t>PR</a:t>
            </a:r>
            <a:r>
              <a:rPr lang="ja-JP" altLang="en-US" sz="1200" dirty="0">
                <a:latin typeface="Meiryo UI" panose="020B0604030504040204" pitchFamily="50" charset="-128"/>
                <a:ea typeface="Meiryo UI" panose="020B0604030504040204" pitchFamily="50" charset="-128"/>
              </a:rPr>
              <a:t>動画放映用モニター）</a:t>
            </a:r>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壁面：大阪・関西万博のイメージデザイン（以下、「万博イメージ」という）を施工</a:t>
            </a:r>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床面：ターミナルビル上階からの視線を意識するとともに、１階でのブースエリアを明確にするため万博イメージの加工を施工</a:t>
            </a:r>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箱型部分：各映像装置関連機器及びブースで使用する備品等のストックスペースとして活用</a:t>
            </a:r>
          </a:p>
        </p:txBody>
      </p:sp>
      <p:sp>
        <p:nvSpPr>
          <p:cNvPr id="7" name="テキスト ボックス 6">
            <a:extLst>
              <a:ext uri="{FF2B5EF4-FFF2-40B4-BE49-F238E27FC236}">
                <a16:creationId xmlns:a16="http://schemas.microsoft.com/office/drawing/2014/main" id="{713347B3-670F-B244-B026-F722EB86C72F}"/>
              </a:ext>
            </a:extLst>
          </p:cNvPr>
          <p:cNvSpPr txBox="1"/>
          <p:nvPr/>
        </p:nvSpPr>
        <p:spPr>
          <a:xfrm>
            <a:off x="2546790" y="759051"/>
            <a:ext cx="5537093" cy="253916"/>
          </a:xfrm>
          <a:prstGeom prst="rect">
            <a:avLst/>
          </a:prstGeom>
          <a:noFill/>
        </p:spPr>
        <p:txBody>
          <a:bodyPr wrap="none" rtlCol="0">
            <a:spAutoFit/>
          </a:bodyPr>
          <a:lstStyle/>
          <a:p>
            <a:r>
              <a:rPr kumimoji="1" lang="en-US" altLang="ja-JP" sz="1050" dirty="0">
                <a:latin typeface="Meiryo UI" panose="020B0604030504040204" pitchFamily="50" charset="-128"/>
                <a:ea typeface="Meiryo UI" panose="020B0604030504040204" pitchFamily="50" charset="-128"/>
              </a:rPr>
              <a:t>※</a:t>
            </a:r>
            <a:r>
              <a:rPr kumimoji="1" lang="ja-JP" altLang="en-US" sz="1050" dirty="0">
                <a:latin typeface="Meiryo UI" panose="020B0604030504040204" pitchFamily="50" charset="-128"/>
                <a:ea typeface="Meiryo UI" panose="020B0604030504040204" pitchFamily="50" charset="-128"/>
              </a:rPr>
              <a:t>現時点でのデザインのため、実際の設置ではデザイン・レイアウト等が若干変更になることがあります。</a:t>
            </a:r>
          </a:p>
        </p:txBody>
      </p:sp>
      <p:sp>
        <p:nvSpPr>
          <p:cNvPr id="9" name="テキスト ボックス 8">
            <a:extLst>
              <a:ext uri="{FF2B5EF4-FFF2-40B4-BE49-F238E27FC236}">
                <a16:creationId xmlns:a16="http://schemas.microsoft.com/office/drawing/2014/main" id="{6EDFE82E-7FA3-37E8-AEB8-800E64624081}"/>
              </a:ext>
            </a:extLst>
          </p:cNvPr>
          <p:cNvSpPr txBox="1"/>
          <p:nvPr/>
        </p:nvSpPr>
        <p:spPr>
          <a:xfrm>
            <a:off x="2423619" y="4741457"/>
            <a:ext cx="1365135" cy="261610"/>
          </a:xfrm>
          <a:prstGeom prst="rect">
            <a:avLst/>
          </a:prstGeom>
          <a:noFill/>
        </p:spPr>
        <p:txBody>
          <a:bodyPr wrap="square" rtlCol="0">
            <a:spAutoFit/>
          </a:bodyPr>
          <a:lstStyle/>
          <a:p>
            <a:pPr algn="ctr"/>
            <a:r>
              <a:rPr kumimoji="1" lang="en-US" altLang="ja-JP" sz="1100" b="1" dirty="0">
                <a:solidFill>
                  <a:srgbClr val="C00000"/>
                </a:solidFill>
                <a:latin typeface="Meiryo UI" panose="020B0604030504040204" pitchFamily="50" charset="-128"/>
                <a:ea typeface="Meiryo UI" panose="020B0604030504040204" pitchFamily="50" charset="-128"/>
              </a:rPr>
              <a:t>【</a:t>
            </a:r>
            <a:r>
              <a:rPr kumimoji="1" lang="ja-JP" altLang="en-US" sz="1100" b="1" dirty="0">
                <a:solidFill>
                  <a:srgbClr val="C00000"/>
                </a:solidFill>
                <a:latin typeface="Meiryo UI" panose="020B0604030504040204" pitchFamily="50" charset="-128"/>
                <a:ea typeface="Meiryo UI" panose="020B0604030504040204" pitchFamily="50" charset="-128"/>
              </a:rPr>
              <a:t>バス乗場側</a:t>
            </a:r>
            <a:r>
              <a:rPr kumimoji="1" lang="en-US" altLang="ja-JP" sz="1100" b="1" dirty="0">
                <a:solidFill>
                  <a:srgbClr val="C00000"/>
                </a:solidFill>
                <a:latin typeface="Meiryo UI" panose="020B0604030504040204" pitchFamily="50" charset="-128"/>
                <a:ea typeface="Meiryo UI" panose="020B0604030504040204" pitchFamily="50" charset="-128"/>
              </a:rPr>
              <a:t>】</a:t>
            </a:r>
            <a:endParaRPr kumimoji="1" lang="ja-JP" altLang="en-US" sz="1100" b="1" dirty="0">
              <a:solidFill>
                <a:srgbClr val="C00000"/>
              </a:solidFill>
              <a:latin typeface="Meiryo UI" panose="020B0604030504040204" pitchFamily="50" charset="-128"/>
              <a:ea typeface="Meiryo UI" panose="020B0604030504040204" pitchFamily="50" charset="-128"/>
            </a:endParaRPr>
          </a:p>
        </p:txBody>
      </p:sp>
      <p:sp>
        <p:nvSpPr>
          <p:cNvPr id="10" name="テキスト ボックス 9">
            <a:extLst>
              <a:ext uri="{FF2B5EF4-FFF2-40B4-BE49-F238E27FC236}">
                <a16:creationId xmlns:a16="http://schemas.microsoft.com/office/drawing/2014/main" id="{BC18A171-D074-0354-4095-B4F453CA760C}"/>
              </a:ext>
            </a:extLst>
          </p:cNvPr>
          <p:cNvSpPr txBox="1"/>
          <p:nvPr/>
        </p:nvSpPr>
        <p:spPr>
          <a:xfrm>
            <a:off x="2423620" y="2191743"/>
            <a:ext cx="1365135" cy="261610"/>
          </a:xfrm>
          <a:prstGeom prst="rect">
            <a:avLst/>
          </a:prstGeom>
          <a:solidFill>
            <a:schemeClr val="bg1"/>
          </a:solidFill>
        </p:spPr>
        <p:txBody>
          <a:bodyPr wrap="square" rtlCol="0">
            <a:spAutoFit/>
          </a:bodyPr>
          <a:lstStyle/>
          <a:p>
            <a:pPr algn="ctr"/>
            <a:r>
              <a:rPr kumimoji="1" lang="en-US" altLang="ja-JP" sz="1100" b="1" dirty="0">
                <a:solidFill>
                  <a:srgbClr val="C00000"/>
                </a:solidFill>
                <a:latin typeface="Meiryo UI" panose="020B0604030504040204" pitchFamily="50" charset="-128"/>
                <a:ea typeface="Meiryo UI" panose="020B0604030504040204" pitchFamily="50" charset="-128"/>
              </a:rPr>
              <a:t>【</a:t>
            </a:r>
            <a:r>
              <a:rPr kumimoji="1" lang="ja-JP" altLang="en-US" sz="1100" b="1" dirty="0">
                <a:solidFill>
                  <a:srgbClr val="C00000"/>
                </a:solidFill>
                <a:latin typeface="Meiryo UI" panose="020B0604030504040204" pitchFamily="50" charset="-128"/>
                <a:ea typeface="Meiryo UI" panose="020B0604030504040204" pitchFamily="50" charset="-128"/>
              </a:rPr>
              <a:t>到着口側</a:t>
            </a:r>
            <a:r>
              <a:rPr kumimoji="1" lang="en-US" altLang="ja-JP" sz="1100" b="1" dirty="0">
                <a:solidFill>
                  <a:srgbClr val="C00000"/>
                </a:solidFill>
                <a:latin typeface="Meiryo UI" panose="020B0604030504040204" pitchFamily="50" charset="-128"/>
                <a:ea typeface="Meiryo UI" panose="020B0604030504040204" pitchFamily="50" charset="-128"/>
              </a:rPr>
              <a:t>】</a:t>
            </a:r>
            <a:endParaRPr kumimoji="1" lang="ja-JP" altLang="en-US" sz="1100" b="1" dirty="0">
              <a:solidFill>
                <a:srgbClr val="C00000"/>
              </a:solidFill>
              <a:latin typeface="Meiryo UI" panose="020B0604030504040204" pitchFamily="50" charset="-128"/>
              <a:ea typeface="Meiryo UI" panose="020B0604030504040204" pitchFamily="50" charset="-128"/>
            </a:endParaRPr>
          </a:p>
        </p:txBody>
      </p:sp>
      <p:sp>
        <p:nvSpPr>
          <p:cNvPr id="12" name="テキスト ボックス 11">
            <a:extLst>
              <a:ext uri="{FF2B5EF4-FFF2-40B4-BE49-F238E27FC236}">
                <a16:creationId xmlns:a16="http://schemas.microsoft.com/office/drawing/2014/main" id="{6F4A5ED9-E1D7-AA39-E977-D59D19FA623B}"/>
              </a:ext>
            </a:extLst>
          </p:cNvPr>
          <p:cNvSpPr txBox="1"/>
          <p:nvPr/>
        </p:nvSpPr>
        <p:spPr>
          <a:xfrm>
            <a:off x="5936859" y="5207658"/>
            <a:ext cx="1365135" cy="261610"/>
          </a:xfrm>
          <a:prstGeom prst="rect">
            <a:avLst/>
          </a:prstGeom>
          <a:solidFill>
            <a:schemeClr val="bg1"/>
          </a:solidFill>
        </p:spPr>
        <p:txBody>
          <a:bodyPr wrap="square" rtlCol="0">
            <a:spAutoFit/>
          </a:bodyPr>
          <a:lstStyle/>
          <a:p>
            <a:pPr algn="ctr"/>
            <a:r>
              <a:rPr kumimoji="1" lang="en-US" altLang="ja-JP" sz="1100" b="1" dirty="0">
                <a:solidFill>
                  <a:srgbClr val="C00000"/>
                </a:solidFill>
                <a:latin typeface="Meiryo UI" panose="020B0604030504040204" pitchFamily="50" charset="-128"/>
                <a:ea typeface="Meiryo UI" panose="020B0604030504040204" pitchFamily="50" charset="-128"/>
              </a:rPr>
              <a:t>【</a:t>
            </a:r>
            <a:r>
              <a:rPr kumimoji="1" lang="ja-JP" altLang="en-US" sz="1100" b="1" dirty="0">
                <a:solidFill>
                  <a:srgbClr val="C00000"/>
                </a:solidFill>
                <a:latin typeface="Meiryo UI" panose="020B0604030504040204" pitchFamily="50" charset="-128"/>
                <a:ea typeface="Meiryo UI" panose="020B0604030504040204" pitchFamily="50" charset="-128"/>
              </a:rPr>
              <a:t>到着口側</a:t>
            </a:r>
            <a:r>
              <a:rPr kumimoji="1" lang="en-US" altLang="ja-JP" sz="1100" b="1" dirty="0">
                <a:solidFill>
                  <a:srgbClr val="C00000"/>
                </a:solidFill>
                <a:latin typeface="Meiryo UI" panose="020B0604030504040204" pitchFamily="50" charset="-128"/>
                <a:ea typeface="Meiryo UI" panose="020B0604030504040204" pitchFamily="50" charset="-128"/>
              </a:rPr>
              <a:t>】</a:t>
            </a:r>
            <a:endParaRPr kumimoji="1" lang="ja-JP" altLang="en-US" sz="1100" b="1" dirty="0">
              <a:solidFill>
                <a:srgbClr val="C00000"/>
              </a:solidFill>
              <a:latin typeface="Meiryo UI" panose="020B0604030504040204" pitchFamily="50" charset="-128"/>
              <a:ea typeface="Meiryo UI" panose="020B0604030504040204" pitchFamily="50" charset="-128"/>
            </a:endParaRPr>
          </a:p>
        </p:txBody>
      </p:sp>
      <p:sp>
        <p:nvSpPr>
          <p:cNvPr id="13" name="テキスト ボックス 12">
            <a:extLst>
              <a:ext uri="{FF2B5EF4-FFF2-40B4-BE49-F238E27FC236}">
                <a16:creationId xmlns:a16="http://schemas.microsoft.com/office/drawing/2014/main" id="{F66B2450-6CF5-A7D4-7C44-43EDE483F978}"/>
              </a:ext>
            </a:extLst>
          </p:cNvPr>
          <p:cNvSpPr txBox="1"/>
          <p:nvPr/>
        </p:nvSpPr>
        <p:spPr>
          <a:xfrm>
            <a:off x="2423620" y="5207658"/>
            <a:ext cx="1365135" cy="261610"/>
          </a:xfrm>
          <a:prstGeom prst="rect">
            <a:avLst/>
          </a:prstGeom>
          <a:noFill/>
        </p:spPr>
        <p:txBody>
          <a:bodyPr wrap="square" rtlCol="0">
            <a:spAutoFit/>
          </a:bodyPr>
          <a:lstStyle/>
          <a:p>
            <a:pPr algn="ctr"/>
            <a:r>
              <a:rPr kumimoji="1" lang="en-US" altLang="ja-JP" sz="1100" b="1" dirty="0">
                <a:solidFill>
                  <a:srgbClr val="C00000"/>
                </a:solidFill>
                <a:latin typeface="Meiryo UI" panose="020B0604030504040204" pitchFamily="50" charset="-128"/>
                <a:ea typeface="Meiryo UI" panose="020B0604030504040204" pitchFamily="50" charset="-128"/>
              </a:rPr>
              <a:t>【</a:t>
            </a:r>
            <a:r>
              <a:rPr kumimoji="1" lang="ja-JP" altLang="en-US" sz="1100" b="1" dirty="0">
                <a:solidFill>
                  <a:srgbClr val="C00000"/>
                </a:solidFill>
                <a:latin typeface="Meiryo UI" panose="020B0604030504040204" pitchFamily="50" charset="-128"/>
                <a:ea typeface="Meiryo UI" panose="020B0604030504040204" pitchFamily="50" charset="-128"/>
              </a:rPr>
              <a:t>バス乗場側</a:t>
            </a:r>
            <a:r>
              <a:rPr kumimoji="1" lang="en-US" altLang="ja-JP" sz="1100" b="1" dirty="0">
                <a:solidFill>
                  <a:srgbClr val="C00000"/>
                </a:solidFill>
                <a:latin typeface="Meiryo UI" panose="020B0604030504040204" pitchFamily="50" charset="-128"/>
                <a:ea typeface="Meiryo UI" panose="020B0604030504040204" pitchFamily="50" charset="-128"/>
              </a:rPr>
              <a:t>】</a:t>
            </a:r>
            <a:endParaRPr kumimoji="1" lang="ja-JP" altLang="en-US" sz="1100" b="1" dirty="0">
              <a:solidFill>
                <a:srgbClr val="C00000"/>
              </a:solidFill>
              <a:latin typeface="Meiryo UI" panose="020B0604030504040204" pitchFamily="50" charset="-128"/>
              <a:ea typeface="Meiryo UI" panose="020B0604030504040204" pitchFamily="50" charset="-128"/>
            </a:endParaRPr>
          </a:p>
        </p:txBody>
      </p:sp>
      <p:sp>
        <p:nvSpPr>
          <p:cNvPr id="6" name="正方形/長方形 5">
            <a:extLst>
              <a:ext uri="{FF2B5EF4-FFF2-40B4-BE49-F238E27FC236}">
                <a16:creationId xmlns:a16="http://schemas.microsoft.com/office/drawing/2014/main" id="{F4FAC6AC-3285-EFBA-52E7-0F783CD8F6B4}"/>
              </a:ext>
            </a:extLst>
          </p:cNvPr>
          <p:cNvSpPr/>
          <p:nvPr/>
        </p:nvSpPr>
        <p:spPr>
          <a:xfrm>
            <a:off x="1268347" y="2554844"/>
            <a:ext cx="3749040" cy="835750"/>
          </a:xfrm>
          <a:prstGeom prst="rect">
            <a:avLst/>
          </a:prstGeom>
          <a:noFill/>
          <a:ln w="44450">
            <a:solidFill>
              <a:srgbClr val="C00000"/>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11" name="直線矢印コネクタ 10">
            <a:extLst>
              <a:ext uri="{FF2B5EF4-FFF2-40B4-BE49-F238E27FC236}">
                <a16:creationId xmlns:a16="http://schemas.microsoft.com/office/drawing/2014/main" id="{5E153174-25A3-9946-095D-10C59418309E}"/>
              </a:ext>
            </a:extLst>
          </p:cNvPr>
          <p:cNvCxnSpPr>
            <a:cxnSpLocks/>
          </p:cNvCxnSpPr>
          <p:nvPr/>
        </p:nvCxnSpPr>
        <p:spPr>
          <a:xfrm flipV="1">
            <a:off x="3088721" y="2373666"/>
            <a:ext cx="1303221" cy="575437"/>
          </a:xfrm>
          <a:prstGeom prst="straightConnector1">
            <a:avLst/>
          </a:prstGeom>
          <a:ln w="25400">
            <a:solidFill>
              <a:srgbClr val="C00000"/>
            </a:solidFill>
            <a:headEnd type="triangle"/>
            <a:tailEnd type="none" w="lg" len="lg"/>
          </a:ln>
        </p:spPr>
        <p:style>
          <a:lnRef idx="1">
            <a:schemeClr val="accent1"/>
          </a:lnRef>
          <a:fillRef idx="0">
            <a:schemeClr val="accent1"/>
          </a:fillRef>
          <a:effectRef idx="0">
            <a:schemeClr val="accent1"/>
          </a:effectRef>
          <a:fontRef idx="minor">
            <a:schemeClr val="tx1"/>
          </a:fontRef>
        </p:style>
      </p:cxnSp>
      <p:sp>
        <p:nvSpPr>
          <p:cNvPr id="14" name="テキスト ボックス 13">
            <a:extLst>
              <a:ext uri="{FF2B5EF4-FFF2-40B4-BE49-F238E27FC236}">
                <a16:creationId xmlns:a16="http://schemas.microsoft.com/office/drawing/2014/main" id="{C35CFAE0-999D-EDC7-8B3D-5F0CC516C8B1}"/>
              </a:ext>
            </a:extLst>
          </p:cNvPr>
          <p:cNvSpPr txBox="1"/>
          <p:nvPr/>
        </p:nvSpPr>
        <p:spPr>
          <a:xfrm>
            <a:off x="3636462" y="2188522"/>
            <a:ext cx="1361270" cy="261610"/>
          </a:xfrm>
          <a:prstGeom prst="rect">
            <a:avLst/>
          </a:prstGeom>
          <a:solidFill>
            <a:schemeClr val="bg1"/>
          </a:solidFill>
        </p:spPr>
        <p:txBody>
          <a:bodyPr wrap="none" rtlCol="0">
            <a:spAutoFit/>
          </a:bodyPr>
          <a:lstStyle/>
          <a:p>
            <a:pPr algn="ctr"/>
            <a:r>
              <a:rPr kumimoji="1" lang="en-US" altLang="ja-JP" sz="1100" b="1" dirty="0">
                <a:solidFill>
                  <a:srgbClr val="C00000"/>
                </a:solidFill>
                <a:latin typeface="Meiryo UI" panose="020B0604030504040204" pitchFamily="50" charset="-128"/>
                <a:ea typeface="Meiryo UI" panose="020B0604030504040204" pitchFamily="50" charset="-128"/>
              </a:rPr>
              <a:t>【</a:t>
            </a:r>
            <a:r>
              <a:rPr kumimoji="1" lang="ja-JP" altLang="en-US" sz="1100" b="1" dirty="0">
                <a:solidFill>
                  <a:srgbClr val="C00000"/>
                </a:solidFill>
                <a:latin typeface="Meiryo UI" panose="020B0604030504040204" pitchFamily="50" charset="-128"/>
                <a:ea typeface="Meiryo UI" panose="020B0604030504040204" pitchFamily="50" charset="-128"/>
              </a:rPr>
              <a:t>利用可能スペース</a:t>
            </a:r>
            <a:r>
              <a:rPr kumimoji="1" lang="en-US" altLang="ja-JP" sz="1100" b="1" dirty="0">
                <a:solidFill>
                  <a:srgbClr val="C00000"/>
                </a:solidFill>
                <a:latin typeface="Meiryo UI" panose="020B0604030504040204" pitchFamily="50" charset="-128"/>
                <a:ea typeface="Meiryo UI" panose="020B0604030504040204" pitchFamily="50" charset="-128"/>
              </a:rPr>
              <a:t>】</a:t>
            </a:r>
            <a:endParaRPr kumimoji="1" lang="ja-JP" altLang="en-US" sz="1100" b="1" dirty="0">
              <a:solidFill>
                <a:srgbClr val="C00000"/>
              </a:solidFill>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23186765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FFD75A3E-399E-49AD-2619-4C14BEE8AC62}"/>
              </a:ext>
            </a:extLst>
          </p:cNvPr>
          <p:cNvSpPr>
            <a:spLocks noGrp="1"/>
          </p:cNvSpPr>
          <p:nvPr>
            <p:ph type="title"/>
          </p:nvPr>
        </p:nvSpPr>
        <p:spPr/>
        <p:txBody>
          <a:bodyPr/>
          <a:lstStyle/>
          <a:p>
            <a:r>
              <a:rPr kumimoji="1" lang="ja-JP" altLang="en-US" dirty="0"/>
              <a:t>１</a:t>
            </a:r>
            <a:r>
              <a:rPr kumimoji="1" lang="en-US" altLang="ja-JP" dirty="0"/>
              <a:t>.</a:t>
            </a:r>
            <a:r>
              <a:rPr kumimoji="1" lang="ja-JP" altLang="en-US" dirty="0"/>
              <a:t>　ブースの設置概要</a:t>
            </a:r>
          </a:p>
        </p:txBody>
      </p:sp>
      <p:sp>
        <p:nvSpPr>
          <p:cNvPr id="4" name="スライド番号プレースホルダー 3">
            <a:extLst>
              <a:ext uri="{FF2B5EF4-FFF2-40B4-BE49-F238E27FC236}">
                <a16:creationId xmlns:a16="http://schemas.microsoft.com/office/drawing/2014/main" id="{11E44668-CDA3-5BF4-7DE5-052C0A7376B3}"/>
              </a:ext>
            </a:extLst>
          </p:cNvPr>
          <p:cNvSpPr>
            <a:spLocks noGrp="1"/>
          </p:cNvSpPr>
          <p:nvPr>
            <p:ph type="sldNum" sz="quarter" idx="12"/>
          </p:nvPr>
        </p:nvSpPr>
        <p:spPr>
          <a:xfrm>
            <a:off x="681037" y="6592092"/>
            <a:ext cx="8543925" cy="227524"/>
          </a:xfrm>
        </p:spPr>
        <p:txBody>
          <a:bodyPr/>
          <a:lstStyle/>
          <a:p>
            <a:fld id="{9562C202-3B97-44C8-A2BA-60A452E94514}" type="slidenum">
              <a:rPr kumimoji="1" lang="ja-JP" altLang="en-US" smtClean="0"/>
              <a:t>4</a:t>
            </a:fld>
            <a:endParaRPr kumimoji="1" lang="ja-JP" altLang="en-US"/>
          </a:p>
        </p:txBody>
      </p:sp>
      <p:sp>
        <p:nvSpPr>
          <p:cNvPr id="8" name="テキスト ボックス 7">
            <a:extLst>
              <a:ext uri="{FF2B5EF4-FFF2-40B4-BE49-F238E27FC236}">
                <a16:creationId xmlns:a16="http://schemas.microsoft.com/office/drawing/2014/main" id="{14478E52-F45D-110D-3609-7AC8314C7572}"/>
              </a:ext>
            </a:extLst>
          </p:cNvPr>
          <p:cNvSpPr txBox="1"/>
          <p:nvPr/>
        </p:nvSpPr>
        <p:spPr>
          <a:xfrm>
            <a:off x="360147" y="1038766"/>
            <a:ext cx="9314481" cy="2100575"/>
          </a:xfrm>
          <a:prstGeom prst="rect">
            <a:avLst/>
          </a:prstGeom>
          <a:noFill/>
        </p:spPr>
        <p:txBody>
          <a:bodyPr wrap="square">
            <a:spAutoFit/>
          </a:bodyPr>
          <a:lstStyle/>
          <a:p>
            <a:r>
              <a:rPr lang="en-US" altLang="ja-JP" sz="1200" dirty="0">
                <a:latin typeface="Meiryo UI" panose="020B0604030504040204" pitchFamily="50" charset="-128"/>
                <a:ea typeface="Meiryo UI" panose="020B0604030504040204" pitchFamily="50" charset="-128"/>
              </a:rPr>
              <a:t>【</a:t>
            </a:r>
            <a:r>
              <a:rPr lang="ja-JP" altLang="en-US" sz="1200" dirty="0">
                <a:latin typeface="Meiryo UI" panose="020B0604030504040204" pitchFamily="50" charset="-128"/>
                <a:ea typeface="Meiryo UI" panose="020B0604030504040204" pitchFamily="50" charset="-128"/>
              </a:rPr>
              <a:t>設置期間</a:t>
            </a:r>
            <a:r>
              <a:rPr lang="en-US" altLang="ja-JP" sz="1200" dirty="0">
                <a:latin typeface="Meiryo UI" panose="020B0604030504040204" pitchFamily="50" charset="-128"/>
                <a:ea typeface="Meiryo UI" panose="020B0604030504040204" pitchFamily="50" charset="-128"/>
              </a:rPr>
              <a:t>】		</a:t>
            </a:r>
            <a:r>
              <a:rPr lang="ja-JP" altLang="en-US" sz="1200" dirty="0">
                <a:latin typeface="Meiryo UI" panose="020B0604030504040204" pitchFamily="50" charset="-128"/>
                <a:ea typeface="Meiryo UI" panose="020B0604030504040204" pitchFamily="50" charset="-128"/>
              </a:rPr>
              <a:t>第一期：</a:t>
            </a:r>
            <a:r>
              <a:rPr lang="en-US" altLang="ja-JP" sz="1200" dirty="0">
                <a:latin typeface="Meiryo UI" panose="020B0604030504040204" pitchFamily="50" charset="-128"/>
                <a:ea typeface="Meiryo UI" panose="020B0604030504040204" pitchFamily="50" charset="-128"/>
              </a:rPr>
              <a:t>2024</a:t>
            </a:r>
            <a:r>
              <a:rPr lang="ja-JP" altLang="en-US" sz="1200" dirty="0">
                <a:latin typeface="Meiryo UI" panose="020B0604030504040204" pitchFamily="50" charset="-128"/>
                <a:ea typeface="Meiryo UI" panose="020B0604030504040204" pitchFamily="50" charset="-128"/>
              </a:rPr>
              <a:t>年</a:t>
            </a:r>
            <a:r>
              <a:rPr lang="en-US" altLang="ja-JP" sz="1200" dirty="0">
                <a:latin typeface="Meiryo UI" panose="020B0604030504040204" pitchFamily="50" charset="-128"/>
                <a:ea typeface="Meiryo UI" panose="020B0604030504040204" pitchFamily="50" charset="-128"/>
              </a:rPr>
              <a:t>10</a:t>
            </a:r>
            <a:r>
              <a:rPr lang="ja-JP" altLang="en-US" sz="1200" dirty="0">
                <a:latin typeface="Meiryo UI" panose="020B0604030504040204" pitchFamily="50" charset="-128"/>
                <a:ea typeface="Meiryo UI" panose="020B0604030504040204" pitchFamily="50" charset="-128"/>
              </a:rPr>
              <a:t>月</a:t>
            </a:r>
            <a:r>
              <a:rPr lang="en-US" altLang="ja-JP" sz="1200" dirty="0">
                <a:latin typeface="Meiryo UI" panose="020B0604030504040204" pitchFamily="50" charset="-128"/>
                <a:ea typeface="Meiryo UI" panose="020B0604030504040204" pitchFamily="50" charset="-128"/>
              </a:rPr>
              <a:t>11</a:t>
            </a:r>
            <a:r>
              <a:rPr lang="ja-JP" altLang="en-US" sz="1200" dirty="0">
                <a:latin typeface="Meiryo UI" panose="020B0604030504040204" pitchFamily="50" charset="-128"/>
                <a:ea typeface="Meiryo UI" panose="020B0604030504040204" pitchFamily="50" charset="-128"/>
              </a:rPr>
              <a:t>日（金）～ </a:t>
            </a:r>
            <a:r>
              <a:rPr lang="en-US" altLang="ja-JP" sz="1200" dirty="0">
                <a:latin typeface="Meiryo UI" panose="020B0604030504040204" pitchFamily="50" charset="-128"/>
                <a:ea typeface="Meiryo UI" panose="020B0604030504040204" pitchFamily="50" charset="-128"/>
              </a:rPr>
              <a:t>2025</a:t>
            </a:r>
            <a:r>
              <a:rPr lang="ja-JP" altLang="en-US" sz="1200" dirty="0">
                <a:latin typeface="Meiryo UI" panose="020B0604030504040204" pitchFamily="50" charset="-128"/>
                <a:ea typeface="Meiryo UI" panose="020B0604030504040204" pitchFamily="50" charset="-128"/>
              </a:rPr>
              <a:t>年</a:t>
            </a:r>
            <a:r>
              <a:rPr lang="en-US" altLang="ja-JP" sz="1200" dirty="0">
                <a:solidFill>
                  <a:schemeClr val="bg1"/>
                </a:solidFill>
                <a:latin typeface="Meiryo UI" panose="020B0604030504040204" pitchFamily="50" charset="-128"/>
                <a:ea typeface="Meiryo UI" panose="020B0604030504040204" pitchFamily="50" charset="-128"/>
              </a:rPr>
              <a:t>1</a:t>
            </a:r>
            <a:r>
              <a:rPr lang="en-US" altLang="ja-JP" sz="1200" dirty="0">
                <a:latin typeface="Meiryo UI" panose="020B0604030504040204" pitchFamily="50" charset="-128"/>
                <a:ea typeface="Meiryo UI" panose="020B0604030504040204" pitchFamily="50" charset="-128"/>
              </a:rPr>
              <a:t>3</a:t>
            </a:r>
            <a:r>
              <a:rPr lang="ja-JP" altLang="en-US" sz="1200" dirty="0">
                <a:latin typeface="Meiryo UI" panose="020B0604030504040204" pitchFamily="50" charset="-128"/>
                <a:ea typeface="Meiryo UI" panose="020B0604030504040204" pitchFamily="50" charset="-128"/>
              </a:rPr>
              <a:t>月</a:t>
            </a:r>
            <a:r>
              <a:rPr lang="en-US" altLang="ja-JP" sz="1200" dirty="0">
                <a:latin typeface="Meiryo UI" panose="020B0604030504040204" pitchFamily="50" charset="-128"/>
                <a:ea typeface="Meiryo UI" panose="020B0604030504040204" pitchFamily="50" charset="-128"/>
              </a:rPr>
              <a:t>31</a:t>
            </a:r>
            <a:r>
              <a:rPr lang="ja-JP" altLang="en-US" sz="1200" dirty="0">
                <a:latin typeface="Meiryo UI" panose="020B0604030504040204" pitchFamily="50" charset="-128"/>
                <a:ea typeface="Meiryo UI" panose="020B0604030504040204" pitchFamily="50" charset="-128"/>
              </a:rPr>
              <a:t>日（月）</a:t>
            </a:r>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第二期：</a:t>
            </a:r>
            <a:r>
              <a:rPr lang="en-US" altLang="ja-JP" sz="1200" dirty="0">
                <a:latin typeface="Meiryo UI" panose="020B0604030504040204" pitchFamily="50" charset="-128"/>
                <a:ea typeface="Meiryo UI" panose="020B0604030504040204" pitchFamily="50" charset="-128"/>
              </a:rPr>
              <a:t>2025</a:t>
            </a:r>
            <a:r>
              <a:rPr lang="ja-JP" altLang="en-US" sz="1200" dirty="0">
                <a:latin typeface="Meiryo UI" panose="020B0604030504040204" pitchFamily="50" charset="-128"/>
                <a:ea typeface="Meiryo UI" panose="020B0604030504040204" pitchFamily="50" charset="-128"/>
              </a:rPr>
              <a:t>年</a:t>
            </a:r>
            <a:r>
              <a:rPr lang="en-US" altLang="ja-JP" sz="1200" dirty="0">
                <a:solidFill>
                  <a:schemeClr val="bg1"/>
                </a:solidFill>
                <a:latin typeface="Meiryo UI" panose="020B0604030504040204" pitchFamily="50" charset="-128"/>
                <a:ea typeface="Meiryo UI" panose="020B0604030504040204" pitchFamily="50" charset="-128"/>
              </a:rPr>
              <a:t>1</a:t>
            </a:r>
            <a:r>
              <a:rPr lang="en-US" altLang="ja-JP" sz="1200" dirty="0">
                <a:latin typeface="Meiryo UI" panose="020B0604030504040204" pitchFamily="50" charset="-128"/>
                <a:ea typeface="Meiryo UI" panose="020B0604030504040204" pitchFamily="50" charset="-128"/>
              </a:rPr>
              <a:t>4</a:t>
            </a:r>
            <a:r>
              <a:rPr lang="ja-JP" altLang="en-US" sz="1200" dirty="0">
                <a:latin typeface="Meiryo UI" panose="020B0604030504040204" pitchFamily="50" charset="-128"/>
                <a:ea typeface="Meiryo UI" panose="020B0604030504040204" pitchFamily="50" charset="-128"/>
              </a:rPr>
              <a:t>月</a:t>
            </a:r>
            <a:r>
              <a:rPr lang="en-US" altLang="ja-JP" sz="1200" dirty="0">
                <a:solidFill>
                  <a:schemeClr val="bg1"/>
                </a:solidFill>
                <a:latin typeface="Meiryo UI" panose="020B0604030504040204" pitchFamily="50" charset="-128"/>
                <a:ea typeface="Meiryo UI" panose="020B0604030504040204" pitchFamily="50" charset="-128"/>
              </a:rPr>
              <a:t>1</a:t>
            </a:r>
            <a:r>
              <a:rPr lang="en-US" altLang="ja-JP" sz="1200" dirty="0">
                <a:latin typeface="Meiryo UI" panose="020B0604030504040204" pitchFamily="50" charset="-128"/>
                <a:ea typeface="Meiryo UI" panose="020B0604030504040204" pitchFamily="50" charset="-128"/>
              </a:rPr>
              <a:t>1</a:t>
            </a:r>
            <a:r>
              <a:rPr lang="ja-JP" altLang="en-US" sz="1200" dirty="0">
                <a:latin typeface="Meiryo UI" panose="020B0604030504040204" pitchFamily="50" charset="-128"/>
                <a:ea typeface="Meiryo UI" panose="020B0604030504040204" pitchFamily="50" charset="-128"/>
              </a:rPr>
              <a:t>日（火）～ </a:t>
            </a:r>
            <a:r>
              <a:rPr lang="en-US" altLang="ja-JP" sz="1200" dirty="0">
                <a:latin typeface="Meiryo UI" panose="020B0604030504040204" pitchFamily="50" charset="-128"/>
                <a:ea typeface="Meiryo UI" panose="020B0604030504040204" pitchFamily="50" charset="-128"/>
              </a:rPr>
              <a:t>2025</a:t>
            </a:r>
            <a:r>
              <a:rPr lang="ja-JP" altLang="en-US" sz="1200" dirty="0">
                <a:latin typeface="Meiryo UI" panose="020B0604030504040204" pitchFamily="50" charset="-128"/>
                <a:ea typeface="Meiryo UI" panose="020B0604030504040204" pitchFamily="50" charset="-128"/>
              </a:rPr>
              <a:t>年</a:t>
            </a:r>
            <a:r>
              <a:rPr lang="en-US" altLang="ja-JP" sz="1200" dirty="0">
                <a:latin typeface="Meiryo UI" panose="020B0604030504040204" pitchFamily="50" charset="-128"/>
                <a:ea typeface="Meiryo UI" panose="020B0604030504040204" pitchFamily="50" charset="-128"/>
              </a:rPr>
              <a:t>10</a:t>
            </a:r>
            <a:r>
              <a:rPr lang="ja-JP" altLang="en-US" sz="1200" dirty="0">
                <a:latin typeface="Meiryo UI" panose="020B0604030504040204" pitchFamily="50" charset="-128"/>
                <a:ea typeface="Meiryo UI" panose="020B0604030504040204" pitchFamily="50" charset="-128"/>
              </a:rPr>
              <a:t>月</a:t>
            </a:r>
            <a:r>
              <a:rPr lang="en-US" altLang="ja-JP" sz="1200" dirty="0">
                <a:latin typeface="Meiryo UI" panose="020B0604030504040204" pitchFamily="50" charset="-128"/>
                <a:ea typeface="Meiryo UI" panose="020B0604030504040204" pitchFamily="50" charset="-128"/>
              </a:rPr>
              <a:t>13</a:t>
            </a:r>
            <a:r>
              <a:rPr lang="ja-JP" altLang="en-US" sz="1200" dirty="0">
                <a:latin typeface="Meiryo UI" panose="020B0604030504040204" pitchFamily="50" charset="-128"/>
                <a:ea typeface="Meiryo UI" panose="020B0604030504040204" pitchFamily="50" charset="-128"/>
              </a:rPr>
              <a:t>日（祝月）</a:t>
            </a:r>
            <a:r>
              <a:rPr lang="en-US" altLang="ja-JP" sz="1050" dirty="0">
                <a:latin typeface="Meiryo UI" panose="020B0604030504040204" pitchFamily="50" charset="-128"/>
                <a:ea typeface="Meiryo UI" panose="020B0604030504040204" pitchFamily="50" charset="-128"/>
              </a:rPr>
              <a:t>※</a:t>
            </a:r>
            <a:r>
              <a:rPr lang="ja-JP" altLang="en-US" sz="1050" dirty="0">
                <a:latin typeface="Meiryo UI" panose="020B0604030504040204" pitchFamily="50" charset="-128"/>
                <a:ea typeface="Meiryo UI" panose="020B0604030504040204" pitchFamily="50" charset="-128"/>
              </a:rPr>
              <a:t>第二期は予定</a:t>
            </a:r>
            <a:endParaRPr lang="en-US" altLang="ja-JP" sz="1200" dirty="0">
              <a:latin typeface="Meiryo UI" panose="020B0604030504040204" pitchFamily="50" charset="-128"/>
              <a:ea typeface="Meiryo UI" panose="020B0604030504040204" pitchFamily="50" charset="-128"/>
            </a:endParaRPr>
          </a:p>
          <a:p>
            <a:endParaRPr lang="en-US" altLang="ja-JP" sz="1200" dirty="0">
              <a:latin typeface="Meiryo UI" panose="020B0604030504040204" pitchFamily="50" charset="-128"/>
              <a:ea typeface="Meiryo UI" panose="020B0604030504040204" pitchFamily="50" charset="-128"/>
            </a:endParaRPr>
          </a:p>
          <a:p>
            <a:r>
              <a:rPr lang="en-US" altLang="ja-JP" sz="1200" dirty="0">
                <a:latin typeface="Meiryo UI" panose="020B0604030504040204" pitchFamily="50" charset="-128"/>
                <a:ea typeface="Meiryo UI" panose="020B0604030504040204" pitchFamily="50" charset="-128"/>
              </a:rPr>
              <a:t>【</a:t>
            </a:r>
            <a:r>
              <a:rPr lang="ja-JP" altLang="en-US" sz="1200" dirty="0">
                <a:latin typeface="Meiryo UI" panose="020B0604030504040204" pitchFamily="50" charset="-128"/>
                <a:ea typeface="Meiryo UI" panose="020B0604030504040204" pitchFamily="50" charset="-128"/>
              </a:rPr>
              <a:t>運営時間</a:t>
            </a:r>
            <a:r>
              <a:rPr lang="en-US" altLang="ja-JP" sz="1200" dirty="0">
                <a:latin typeface="Meiryo UI" panose="020B0604030504040204" pitchFamily="50" charset="-128"/>
                <a:ea typeface="Meiryo UI" panose="020B0604030504040204" pitchFamily="50" charset="-128"/>
              </a:rPr>
              <a:t>】		</a:t>
            </a:r>
            <a:r>
              <a:rPr lang="ja-JP" altLang="en-US" sz="1200" dirty="0">
                <a:latin typeface="Meiryo UI" panose="020B0604030504040204" pitchFamily="50" charset="-128"/>
                <a:ea typeface="Meiryo UI" panose="020B0604030504040204" pitchFamily="50" charset="-128"/>
              </a:rPr>
              <a:t>毎日 </a:t>
            </a:r>
            <a:r>
              <a:rPr lang="en-US" altLang="ja-JP" sz="1200" dirty="0">
                <a:latin typeface="Meiryo UI" panose="020B0604030504040204" pitchFamily="50" charset="-128"/>
                <a:ea typeface="Meiryo UI" panose="020B0604030504040204" pitchFamily="50" charset="-128"/>
              </a:rPr>
              <a:t>9</a:t>
            </a:r>
            <a:r>
              <a:rPr lang="ja-JP" altLang="en-US" sz="1200" dirty="0">
                <a:latin typeface="Meiryo UI" panose="020B0604030504040204" pitchFamily="50" charset="-128"/>
                <a:ea typeface="Meiryo UI" panose="020B0604030504040204" pitchFamily="50" charset="-128"/>
              </a:rPr>
              <a:t>時 ～ </a:t>
            </a:r>
            <a:r>
              <a:rPr lang="en-US" altLang="ja-JP" sz="1200" dirty="0">
                <a:latin typeface="Meiryo UI" panose="020B0604030504040204" pitchFamily="50" charset="-128"/>
                <a:ea typeface="Meiryo UI" panose="020B0604030504040204" pitchFamily="50" charset="-128"/>
              </a:rPr>
              <a:t>18</a:t>
            </a:r>
            <a:r>
              <a:rPr lang="ja-JP" altLang="en-US" sz="1200" dirty="0">
                <a:latin typeface="Meiryo UI" panose="020B0604030504040204" pitchFamily="50" charset="-128"/>
                <a:ea typeface="Meiryo UI" panose="020B0604030504040204" pitchFamily="50" charset="-128"/>
              </a:rPr>
              <a:t>時（ブース利用は運営時間内で自由に設定可能）</a:t>
            </a:r>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a:t>
            </a:r>
            <a:endParaRPr lang="en-US" altLang="ja-JP" sz="1200" dirty="0">
              <a:latin typeface="Meiryo UI" panose="020B0604030504040204" pitchFamily="50" charset="-128"/>
              <a:ea typeface="Meiryo UI" panose="020B0604030504040204" pitchFamily="50" charset="-128"/>
            </a:endParaRPr>
          </a:p>
          <a:p>
            <a:r>
              <a:rPr lang="en-US" altLang="ja-JP" sz="1200" dirty="0">
                <a:latin typeface="Meiryo UI" panose="020B0604030504040204" pitchFamily="50" charset="-128"/>
                <a:ea typeface="Meiryo UI" panose="020B0604030504040204" pitchFamily="50" charset="-128"/>
              </a:rPr>
              <a:t>【</a:t>
            </a:r>
            <a:r>
              <a:rPr lang="ja-JP" altLang="en-US" sz="1200" dirty="0">
                <a:latin typeface="Meiryo UI" panose="020B0604030504040204" pitchFamily="50" charset="-128"/>
                <a:ea typeface="Meiryo UI" panose="020B0604030504040204" pitchFamily="50" charset="-128"/>
              </a:rPr>
              <a:t>運営スタッフ</a:t>
            </a:r>
            <a:r>
              <a:rPr lang="en-US" altLang="ja-JP" sz="1200" dirty="0">
                <a:latin typeface="Meiryo UI" panose="020B0604030504040204" pitchFamily="50" charset="-128"/>
                <a:ea typeface="Meiryo UI" panose="020B0604030504040204" pitchFamily="50" charset="-128"/>
              </a:rPr>
              <a:t>】		</a:t>
            </a:r>
            <a:r>
              <a:rPr lang="ja-JP" altLang="en-US" sz="1200" dirty="0">
                <a:latin typeface="Meiryo UI" panose="020B0604030504040204" pitchFamily="50" charset="-128"/>
                <a:ea typeface="Meiryo UI" panose="020B0604030504040204" pitchFamily="50" charset="-128"/>
              </a:rPr>
              <a:t>運営時間内に専属スタッフ１名常駐（英語対応可能）</a:t>
            </a:r>
            <a:endParaRPr lang="en-US" altLang="ja-JP" sz="1200" dirty="0">
              <a:latin typeface="Meiryo UI" panose="020B0604030504040204" pitchFamily="50" charset="-128"/>
              <a:ea typeface="Meiryo UI" panose="020B0604030504040204" pitchFamily="50" charset="-128"/>
            </a:endParaRPr>
          </a:p>
          <a:p>
            <a:r>
              <a:rPr lang="en-US" altLang="ja-JP" sz="1200" dirty="0">
                <a:latin typeface="Meiryo UI" panose="020B0604030504040204" pitchFamily="50" charset="-128"/>
                <a:ea typeface="Meiryo UI" panose="020B0604030504040204" pitchFamily="50" charset="-128"/>
              </a:rPr>
              <a:t>			</a:t>
            </a:r>
            <a:r>
              <a:rPr lang="en-US" altLang="ja-JP" sz="1050" dirty="0">
                <a:latin typeface="Meiryo UI" panose="020B0604030504040204" pitchFamily="50" charset="-128"/>
                <a:ea typeface="Meiryo UI" panose="020B0604030504040204" pitchFamily="50" charset="-128"/>
              </a:rPr>
              <a:t>※</a:t>
            </a:r>
            <a:r>
              <a:rPr lang="ja-JP" altLang="en-US" sz="1050" dirty="0">
                <a:latin typeface="Meiryo UI" panose="020B0604030504040204" pitchFamily="50" charset="-128"/>
                <a:ea typeface="Meiryo UI" panose="020B0604030504040204" pitchFamily="50" charset="-128"/>
              </a:rPr>
              <a:t>専属スタッフは、ブース全体の管理及びバイブロスケープの案内・操作等を中心に業務しますので、出展者の観光</a:t>
            </a:r>
            <a:r>
              <a:rPr lang="en-US" altLang="ja-JP" sz="1050" dirty="0">
                <a:latin typeface="Meiryo UI" panose="020B0604030504040204" pitchFamily="50" charset="-128"/>
                <a:ea typeface="Meiryo UI" panose="020B0604030504040204" pitchFamily="50" charset="-128"/>
              </a:rPr>
              <a:t>PR</a:t>
            </a:r>
            <a:r>
              <a:rPr lang="ja-JP" altLang="en-US" sz="1050" dirty="0">
                <a:latin typeface="Meiryo UI" panose="020B0604030504040204" pitchFamily="50" charset="-128"/>
                <a:ea typeface="Meiryo UI" panose="020B0604030504040204" pitchFamily="50" charset="-128"/>
              </a:rPr>
              <a:t>フタッフについては</a:t>
            </a:r>
            <a:endParaRPr lang="en-US" altLang="ja-JP" sz="1050" dirty="0">
              <a:latin typeface="Meiryo UI" panose="020B0604030504040204" pitchFamily="50" charset="-128"/>
              <a:ea typeface="Meiryo UI" panose="020B0604030504040204" pitchFamily="50" charset="-128"/>
            </a:endParaRPr>
          </a:p>
          <a:p>
            <a:r>
              <a:rPr lang="ja-JP" altLang="en-US" sz="1050" dirty="0">
                <a:latin typeface="Meiryo UI" panose="020B0604030504040204" pitchFamily="50" charset="-128"/>
                <a:ea typeface="Meiryo UI" panose="020B0604030504040204" pitchFamily="50" charset="-128"/>
              </a:rPr>
              <a:t>　　　　　　　　　　　　　　　　　各自で手配してください</a:t>
            </a:r>
            <a:endParaRPr lang="en-US" altLang="ja-JP" sz="1050" dirty="0">
              <a:latin typeface="Meiryo UI" panose="020B0604030504040204" pitchFamily="50" charset="-128"/>
              <a:ea typeface="Meiryo UI" panose="020B0604030504040204" pitchFamily="50" charset="-128"/>
            </a:endParaRPr>
          </a:p>
          <a:p>
            <a:endParaRPr lang="en-US" altLang="ja-JP" sz="1200" dirty="0">
              <a:latin typeface="Meiryo UI" panose="020B0604030504040204" pitchFamily="50" charset="-128"/>
              <a:ea typeface="Meiryo UI" panose="020B0604030504040204" pitchFamily="50" charset="-128"/>
            </a:endParaRPr>
          </a:p>
          <a:p>
            <a:r>
              <a:rPr lang="en-US" altLang="ja-JP" sz="1200" dirty="0">
                <a:latin typeface="Meiryo UI" panose="020B0604030504040204" pitchFamily="50" charset="-128"/>
                <a:ea typeface="Meiryo UI" panose="020B0604030504040204" pitchFamily="50" charset="-128"/>
              </a:rPr>
              <a:t>【</a:t>
            </a:r>
            <a:r>
              <a:rPr lang="ja-JP" altLang="en-US" sz="1200" dirty="0">
                <a:latin typeface="Meiryo UI" panose="020B0604030504040204" pitchFamily="50" charset="-128"/>
                <a:ea typeface="Meiryo UI" panose="020B0604030504040204" pitchFamily="50" charset="-128"/>
              </a:rPr>
              <a:t>ブース運営</a:t>
            </a:r>
            <a:r>
              <a:rPr lang="en-US" altLang="ja-JP" sz="1200" dirty="0">
                <a:latin typeface="Meiryo UI" panose="020B0604030504040204" pitchFamily="50" charset="-128"/>
                <a:ea typeface="Meiryo UI" panose="020B0604030504040204" pitchFamily="50" charset="-128"/>
              </a:rPr>
              <a:t>】	</a:t>
            </a:r>
            <a:r>
              <a:rPr lang="ja-JP" altLang="en-US" sz="1200" dirty="0">
                <a:latin typeface="Meiryo UI" panose="020B0604030504040204" pitchFamily="50" charset="-128"/>
                <a:ea typeface="Meiryo UI" panose="020B0604030504040204" pitchFamily="50" charset="-128"/>
              </a:rPr>
              <a:t>　　　　 運営責任者：大阪・関西万博に向けた観光</a:t>
            </a:r>
            <a:r>
              <a:rPr lang="en-US" altLang="ja-JP" sz="1200" dirty="0">
                <a:latin typeface="Meiryo UI" panose="020B0604030504040204" pitchFamily="50" charset="-128"/>
                <a:ea typeface="Meiryo UI" panose="020B0604030504040204" pitchFamily="50" charset="-128"/>
              </a:rPr>
              <a:t>PR</a:t>
            </a:r>
            <a:r>
              <a:rPr lang="ja-JP" altLang="en-US" sz="1200" dirty="0">
                <a:latin typeface="Meiryo UI" panose="020B0604030504040204" pitchFamily="50" charset="-128"/>
                <a:ea typeface="Meiryo UI" panose="020B0604030504040204" pitchFamily="50" charset="-128"/>
              </a:rPr>
              <a:t>ブース運営委員会</a:t>
            </a:r>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業務委託者：（株）</a:t>
            </a:r>
            <a:r>
              <a:rPr lang="en-US" altLang="ja-JP" sz="1200" dirty="0">
                <a:latin typeface="Meiryo UI" panose="020B0604030504040204" pitchFamily="50" charset="-128"/>
                <a:ea typeface="Meiryo UI" panose="020B0604030504040204" pitchFamily="50" charset="-128"/>
              </a:rPr>
              <a:t>JTB</a:t>
            </a:r>
            <a:r>
              <a:rPr lang="ja-JP" altLang="en-US" sz="1200" dirty="0">
                <a:latin typeface="Meiryo UI" panose="020B0604030504040204" pitchFamily="50" charset="-128"/>
                <a:ea typeface="Meiryo UI" panose="020B0604030504040204" pitchFamily="50" charset="-128"/>
              </a:rPr>
              <a:t>コミュニケーションデザイン（プロモーション第二事業局）</a:t>
            </a:r>
            <a:endParaRPr lang="en-US" altLang="ja-JP" sz="1100" dirty="0">
              <a:latin typeface="Meiryo UI" panose="020B0604030504040204" pitchFamily="50" charset="-128"/>
              <a:ea typeface="Meiryo UI" panose="020B0604030504040204" pitchFamily="50" charset="-128"/>
            </a:endParaRPr>
          </a:p>
        </p:txBody>
      </p:sp>
      <p:sp>
        <p:nvSpPr>
          <p:cNvPr id="5" name="テキスト ボックス 4">
            <a:extLst>
              <a:ext uri="{FF2B5EF4-FFF2-40B4-BE49-F238E27FC236}">
                <a16:creationId xmlns:a16="http://schemas.microsoft.com/office/drawing/2014/main" id="{E81F30CD-0473-BC91-017A-02F3CC42494B}"/>
              </a:ext>
            </a:extLst>
          </p:cNvPr>
          <p:cNvSpPr txBox="1"/>
          <p:nvPr/>
        </p:nvSpPr>
        <p:spPr>
          <a:xfrm>
            <a:off x="273873" y="752059"/>
            <a:ext cx="2520000" cy="276999"/>
          </a:xfrm>
          <a:prstGeom prst="homePlate">
            <a:avLst/>
          </a:prstGeom>
          <a:solidFill>
            <a:srgbClr val="0070C0"/>
          </a:solidFill>
        </p:spPr>
        <p:txBody>
          <a:bodyPr wrap="square" rtlCol="0" anchor="ctr" anchorCtr="1">
            <a:noAutofit/>
          </a:bodyPr>
          <a:lstStyle/>
          <a:p>
            <a:r>
              <a:rPr kumimoji="1" lang="ja-JP" altLang="en-US" sz="1200" b="1" dirty="0">
                <a:solidFill>
                  <a:schemeClr val="bg1"/>
                </a:solidFill>
                <a:latin typeface="Meiryo UI" panose="020B0604030504040204" pitchFamily="50" charset="-128"/>
                <a:ea typeface="Meiryo UI" panose="020B0604030504040204" pitchFamily="50" charset="-128"/>
              </a:rPr>
              <a:t>ブースの設置期間、運営時間等</a:t>
            </a:r>
          </a:p>
        </p:txBody>
      </p:sp>
      <p:sp>
        <p:nvSpPr>
          <p:cNvPr id="3" name="テキスト ボックス 2">
            <a:extLst>
              <a:ext uri="{FF2B5EF4-FFF2-40B4-BE49-F238E27FC236}">
                <a16:creationId xmlns:a16="http://schemas.microsoft.com/office/drawing/2014/main" id="{EEA1FD73-606A-1DDE-5DBC-A8BCD5B86657}"/>
              </a:ext>
            </a:extLst>
          </p:cNvPr>
          <p:cNvSpPr txBox="1"/>
          <p:nvPr/>
        </p:nvSpPr>
        <p:spPr>
          <a:xfrm>
            <a:off x="273872" y="3641032"/>
            <a:ext cx="1800000" cy="276999"/>
          </a:xfrm>
          <a:prstGeom prst="homePlate">
            <a:avLst/>
          </a:prstGeom>
          <a:solidFill>
            <a:srgbClr val="0070C0"/>
          </a:solidFill>
        </p:spPr>
        <p:txBody>
          <a:bodyPr wrap="square" rtlCol="0" anchor="ctr" anchorCtr="1">
            <a:noAutofit/>
          </a:bodyPr>
          <a:lstStyle/>
          <a:p>
            <a:r>
              <a:rPr kumimoji="1" lang="ja-JP" altLang="en-US" sz="1200" b="1" dirty="0">
                <a:solidFill>
                  <a:schemeClr val="bg1"/>
                </a:solidFill>
                <a:latin typeface="Meiryo UI" panose="020B0604030504040204" pitchFamily="50" charset="-128"/>
                <a:ea typeface="Meiryo UI" panose="020B0604030504040204" pitchFamily="50" charset="-128"/>
              </a:rPr>
              <a:t>ブースでの</a:t>
            </a:r>
            <a:r>
              <a:rPr kumimoji="1" lang="en-US" altLang="ja-JP" sz="1200" b="1" dirty="0">
                <a:solidFill>
                  <a:schemeClr val="bg1"/>
                </a:solidFill>
                <a:latin typeface="Meiryo UI" panose="020B0604030504040204" pitchFamily="50" charset="-128"/>
                <a:ea typeface="Meiryo UI" panose="020B0604030504040204" pitchFamily="50" charset="-128"/>
              </a:rPr>
              <a:t>PR</a:t>
            </a:r>
            <a:r>
              <a:rPr kumimoji="1" lang="ja-JP" altLang="en-US" sz="1200" b="1" dirty="0">
                <a:solidFill>
                  <a:schemeClr val="bg1"/>
                </a:solidFill>
                <a:latin typeface="Meiryo UI" panose="020B0604030504040204" pitchFamily="50" charset="-128"/>
                <a:ea typeface="Meiryo UI" panose="020B0604030504040204" pitchFamily="50" charset="-128"/>
              </a:rPr>
              <a:t>内容等</a:t>
            </a:r>
          </a:p>
        </p:txBody>
      </p:sp>
      <p:sp>
        <p:nvSpPr>
          <p:cNvPr id="6" name="テキスト ボックス 5">
            <a:extLst>
              <a:ext uri="{FF2B5EF4-FFF2-40B4-BE49-F238E27FC236}">
                <a16:creationId xmlns:a16="http://schemas.microsoft.com/office/drawing/2014/main" id="{17E355D2-B634-3157-F719-2150015A517B}"/>
              </a:ext>
            </a:extLst>
          </p:cNvPr>
          <p:cNvSpPr txBox="1"/>
          <p:nvPr/>
        </p:nvSpPr>
        <p:spPr>
          <a:xfrm>
            <a:off x="265493" y="3926326"/>
            <a:ext cx="9324000" cy="1131079"/>
          </a:xfrm>
          <a:prstGeom prst="rect">
            <a:avLst/>
          </a:prstGeom>
          <a:noFill/>
        </p:spPr>
        <p:txBody>
          <a:bodyPr wrap="square" rtlCol="0">
            <a:spAutoFit/>
          </a:bodyPr>
          <a:lstStyle/>
          <a:p>
            <a:pPr marL="139700" algn="dist">
              <a:tabLst>
                <a:tab pos="2143125" algn="l"/>
              </a:tabLst>
            </a:pPr>
            <a:r>
              <a:rPr lang="ja-JP" altLang="en-US" sz="1200" kern="100" dirty="0">
                <a:latin typeface="Meiryo UI" panose="020B0604030504040204" pitchFamily="50" charset="-128"/>
                <a:ea typeface="Meiryo UI" panose="020B0604030504040204" pitchFamily="50" charset="-128"/>
                <a:cs typeface="Times New Roman" panose="02020603050405020304" pitchFamily="18" charset="0"/>
              </a:rPr>
              <a:t>   </a:t>
            </a:r>
            <a:r>
              <a:rPr lang="ja-JP" altLang="ja-JP" sz="1200" kern="100" dirty="0">
                <a:effectLst/>
                <a:latin typeface="Meiryo UI" panose="020B0604030504040204" pitchFamily="50" charset="-128"/>
                <a:ea typeface="Meiryo UI" panose="020B0604030504040204" pitchFamily="50" charset="-128"/>
                <a:cs typeface="Times New Roman" panose="02020603050405020304" pitchFamily="18" charset="0"/>
              </a:rPr>
              <a:t>万博来訪目的を始めとする関西国際空港利用者</a:t>
            </a:r>
            <a:r>
              <a:rPr lang="ja-JP" altLang="en-US" sz="1200" kern="100" dirty="0">
                <a:effectLst/>
                <a:latin typeface="Meiryo UI" panose="020B0604030504040204" pitchFamily="50" charset="-128"/>
                <a:ea typeface="Meiryo UI" panose="020B0604030504040204" pitchFamily="50" charset="-128"/>
                <a:cs typeface="Times New Roman" panose="02020603050405020304" pitchFamily="18" charset="0"/>
              </a:rPr>
              <a:t>（国内外の旅行者問わず）</a:t>
            </a:r>
            <a:r>
              <a:rPr lang="ja-JP" altLang="ja-JP" sz="1200" kern="100" dirty="0">
                <a:effectLst/>
                <a:latin typeface="Meiryo UI" panose="020B0604030504040204" pitchFamily="50" charset="-128"/>
                <a:ea typeface="Meiryo UI" panose="020B0604030504040204" pitchFamily="50" charset="-128"/>
                <a:cs typeface="Times New Roman" panose="02020603050405020304" pitchFamily="18" charset="0"/>
              </a:rPr>
              <a:t>に対し、自地域への誘客</a:t>
            </a:r>
            <a:r>
              <a:rPr lang="en-US" altLang="ja-JP" sz="1200" kern="100" dirty="0">
                <a:effectLst/>
                <a:latin typeface="Meiryo UI" panose="020B0604030504040204" pitchFamily="50" charset="-128"/>
                <a:ea typeface="Meiryo UI" panose="020B0604030504040204" pitchFamily="50" charset="-128"/>
                <a:cs typeface="Times New Roman" panose="02020603050405020304" pitchFamily="18" charset="0"/>
              </a:rPr>
              <a:t>PR</a:t>
            </a:r>
            <a:r>
              <a:rPr lang="ja-JP" altLang="ja-JP" sz="1200" kern="100" dirty="0">
                <a:effectLst/>
                <a:latin typeface="Meiryo UI" panose="020B0604030504040204" pitchFamily="50" charset="-128"/>
                <a:ea typeface="Meiryo UI" panose="020B0604030504040204" pitchFamily="50" charset="-128"/>
                <a:cs typeface="Times New Roman" panose="02020603050405020304" pitchFamily="18" charset="0"/>
              </a:rPr>
              <a:t>を</a:t>
            </a:r>
            <a:r>
              <a:rPr lang="ja-JP" altLang="en-US" sz="1200" kern="100" dirty="0">
                <a:effectLst/>
                <a:latin typeface="Meiryo UI" panose="020B0604030504040204" pitchFamily="50" charset="-128"/>
                <a:ea typeface="Meiryo UI" panose="020B0604030504040204" pitchFamily="50" charset="-128"/>
                <a:cs typeface="Times New Roman" panose="02020603050405020304" pitchFamily="18" charset="0"/>
              </a:rPr>
              <a:t>目的として、</a:t>
            </a:r>
            <a:r>
              <a:rPr lang="ja-JP" altLang="ja-JP" sz="1200" kern="100" dirty="0">
                <a:effectLst/>
                <a:latin typeface="Meiryo UI" panose="020B0604030504040204" pitchFamily="50" charset="-128"/>
                <a:ea typeface="Meiryo UI" panose="020B0604030504040204" pitchFamily="50" charset="-128"/>
                <a:cs typeface="Times New Roman" panose="02020603050405020304" pitchFamily="18" charset="0"/>
              </a:rPr>
              <a:t>地域産品の試飲・試食、体験コンテンツのデモンストレーション、映像・</a:t>
            </a:r>
            <a:r>
              <a:rPr lang="en-US" altLang="ja-JP" sz="1200" kern="100" dirty="0">
                <a:effectLst/>
                <a:latin typeface="Meiryo UI" panose="020B0604030504040204" pitchFamily="50" charset="-128"/>
                <a:ea typeface="Meiryo UI" panose="020B0604030504040204" pitchFamily="50" charset="-128"/>
                <a:cs typeface="Times New Roman" panose="02020603050405020304" pitchFamily="18" charset="0"/>
              </a:rPr>
              <a:t>VR</a:t>
            </a:r>
            <a:r>
              <a:rPr lang="ja-JP" altLang="ja-JP" sz="1200" kern="100" dirty="0">
                <a:effectLst/>
                <a:latin typeface="Meiryo UI" panose="020B0604030504040204" pitchFamily="50" charset="-128"/>
                <a:ea typeface="Meiryo UI" panose="020B0604030504040204" pitchFamily="50" charset="-128"/>
                <a:cs typeface="Times New Roman" panose="02020603050405020304" pitchFamily="18" charset="0"/>
              </a:rPr>
              <a:t>・</a:t>
            </a:r>
            <a:r>
              <a:rPr lang="en-US" altLang="ja-JP" sz="1200" kern="100" dirty="0">
                <a:effectLst/>
                <a:latin typeface="Meiryo UI" panose="020B0604030504040204" pitchFamily="50" charset="-128"/>
                <a:ea typeface="Meiryo UI" panose="020B0604030504040204" pitchFamily="50" charset="-128"/>
                <a:cs typeface="Times New Roman" panose="02020603050405020304" pitchFamily="18" charset="0"/>
              </a:rPr>
              <a:t>AR</a:t>
            </a:r>
            <a:r>
              <a:rPr lang="ja-JP" altLang="ja-JP" sz="1200" kern="100" dirty="0">
                <a:effectLst/>
                <a:latin typeface="Meiryo UI" panose="020B0604030504040204" pitchFamily="50" charset="-128"/>
                <a:ea typeface="Meiryo UI" panose="020B0604030504040204" pitchFamily="50" charset="-128"/>
                <a:cs typeface="Times New Roman" panose="02020603050405020304" pitchFamily="18" charset="0"/>
              </a:rPr>
              <a:t>等</a:t>
            </a:r>
            <a:r>
              <a:rPr lang="ja-JP" altLang="en-US" sz="1200" kern="100" dirty="0">
                <a:effectLst/>
                <a:latin typeface="Meiryo UI" panose="020B0604030504040204" pitchFamily="50" charset="-128"/>
                <a:ea typeface="Meiryo UI" panose="020B0604030504040204" pitchFamily="50" charset="-128"/>
                <a:cs typeface="Times New Roman" panose="02020603050405020304" pitchFamily="18" charset="0"/>
              </a:rPr>
              <a:t>の</a:t>
            </a:r>
            <a:r>
              <a:rPr lang="ja-JP" altLang="ja-JP" sz="1200" kern="100" dirty="0">
                <a:effectLst/>
                <a:latin typeface="Meiryo UI" panose="020B0604030504040204" pitchFamily="50" charset="-128"/>
                <a:ea typeface="Meiryo UI" panose="020B0604030504040204" pitchFamily="50" charset="-128"/>
                <a:cs typeface="Times New Roman" panose="02020603050405020304" pitchFamily="18" charset="0"/>
              </a:rPr>
              <a:t>デジタルツール活用、ブース内イベント、ノベルティ配付、大阪・関西万博のメインテーマである</a:t>
            </a:r>
            <a:endParaRPr lang="en-US" altLang="ja-JP" sz="1200" kern="100" dirty="0">
              <a:effectLst/>
              <a:latin typeface="Meiryo UI" panose="020B0604030504040204" pitchFamily="50" charset="-128"/>
              <a:ea typeface="Meiryo UI" panose="020B0604030504040204" pitchFamily="50" charset="-128"/>
              <a:cs typeface="Times New Roman" panose="02020603050405020304" pitchFamily="18" charset="0"/>
            </a:endParaRPr>
          </a:p>
          <a:p>
            <a:pPr marL="139700">
              <a:tabLst>
                <a:tab pos="2143125" algn="l"/>
              </a:tabLst>
            </a:pPr>
            <a:r>
              <a:rPr lang="ja-JP" altLang="ja-JP" sz="1200" kern="100" dirty="0">
                <a:effectLst/>
                <a:latin typeface="Meiryo UI" panose="020B0604030504040204" pitchFamily="50" charset="-128"/>
                <a:ea typeface="Meiryo UI" panose="020B0604030504040204" pitchFamily="50" charset="-128"/>
                <a:cs typeface="Times New Roman" panose="02020603050405020304" pitchFamily="18" charset="0"/>
              </a:rPr>
              <a:t>「いのち輝く未来社会のデザイン」の具現化に資する人（アナログ）と技術（デジタル）の連携等、様々な工夫を凝らした</a:t>
            </a:r>
            <a:r>
              <a:rPr lang="en-US" altLang="ja-JP" sz="1200" kern="100" dirty="0">
                <a:effectLst/>
                <a:latin typeface="Meiryo UI" panose="020B0604030504040204" pitchFamily="50" charset="-128"/>
                <a:ea typeface="Meiryo UI" panose="020B0604030504040204" pitchFamily="50" charset="-128"/>
                <a:cs typeface="Times New Roman" panose="02020603050405020304" pitchFamily="18" charset="0"/>
              </a:rPr>
              <a:t>PR</a:t>
            </a:r>
            <a:r>
              <a:rPr lang="ja-JP" altLang="ja-JP" sz="1200" kern="100" dirty="0">
                <a:effectLst/>
                <a:latin typeface="Meiryo UI" panose="020B0604030504040204" pitchFamily="50" charset="-128"/>
                <a:ea typeface="Meiryo UI" panose="020B0604030504040204" pitchFamily="50" charset="-128"/>
                <a:cs typeface="Times New Roman" panose="02020603050405020304" pitchFamily="18" charset="0"/>
              </a:rPr>
              <a:t>を</a:t>
            </a:r>
            <a:r>
              <a:rPr lang="ja-JP" altLang="en-US" sz="1200" kern="100" dirty="0">
                <a:effectLst/>
                <a:latin typeface="Meiryo UI" panose="020B0604030504040204" pitchFamily="50" charset="-128"/>
                <a:ea typeface="Meiryo UI" panose="020B0604030504040204" pitchFamily="50" charset="-128"/>
                <a:cs typeface="Times New Roman" panose="02020603050405020304" pitchFamily="18" charset="0"/>
              </a:rPr>
              <a:t>実施</a:t>
            </a:r>
            <a:r>
              <a:rPr lang="ja-JP" altLang="ja-JP" sz="1200" kern="100" dirty="0">
                <a:effectLst/>
                <a:latin typeface="Meiryo UI" panose="020B0604030504040204" pitchFamily="50" charset="-128"/>
                <a:ea typeface="Meiryo UI" panose="020B0604030504040204" pitchFamily="50" charset="-128"/>
                <a:cs typeface="Times New Roman" panose="02020603050405020304" pitchFamily="18" charset="0"/>
              </a:rPr>
              <a:t>していただけます。</a:t>
            </a:r>
          </a:p>
          <a:p>
            <a:pPr indent="139700" algn="just">
              <a:tabLst>
                <a:tab pos="2143125" algn="l"/>
              </a:tabLst>
            </a:pPr>
            <a:r>
              <a:rPr lang="ja-JP" altLang="en-US" sz="1050" kern="100" dirty="0">
                <a:effectLst/>
                <a:latin typeface="Meiryo UI" panose="020B0604030504040204" pitchFamily="50" charset="-128"/>
                <a:ea typeface="Meiryo UI" panose="020B0604030504040204" pitchFamily="50" charset="-128"/>
                <a:cs typeface="Times New Roman" panose="02020603050405020304" pitchFamily="18" charset="0"/>
              </a:rPr>
              <a:t>　 </a:t>
            </a:r>
            <a:r>
              <a:rPr lang="ja-JP" altLang="ja-JP" sz="1050" kern="100" dirty="0">
                <a:effectLst/>
                <a:latin typeface="Meiryo UI" panose="020B0604030504040204" pitchFamily="50" charset="-128"/>
                <a:ea typeface="Meiryo UI" panose="020B0604030504040204" pitchFamily="50" charset="-128"/>
                <a:cs typeface="Times New Roman" panose="02020603050405020304" pitchFamily="18" charset="0"/>
              </a:rPr>
              <a:t>※</a:t>
            </a:r>
            <a:r>
              <a:rPr lang="en-US" altLang="ja-JP" sz="1050" kern="100" dirty="0">
                <a:effectLst/>
                <a:latin typeface="Meiryo UI" panose="020B0604030504040204" pitchFamily="50" charset="-128"/>
                <a:ea typeface="Meiryo UI" panose="020B0604030504040204" pitchFamily="50" charset="-128"/>
                <a:cs typeface="Times New Roman" panose="02020603050405020304" pitchFamily="18" charset="0"/>
              </a:rPr>
              <a:t> </a:t>
            </a:r>
            <a:r>
              <a:rPr lang="ja-JP" altLang="ja-JP" sz="1050" kern="100" dirty="0">
                <a:effectLst/>
                <a:latin typeface="Meiryo UI" panose="020B0604030504040204" pitchFamily="50" charset="-128"/>
                <a:ea typeface="Meiryo UI" panose="020B0604030504040204" pitchFamily="50" charset="-128"/>
                <a:cs typeface="Times New Roman" panose="02020603050405020304" pitchFamily="18" charset="0"/>
              </a:rPr>
              <a:t>音響</a:t>
            </a:r>
            <a:r>
              <a:rPr lang="ja-JP" altLang="en-US" sz="1050" kern="100" dirty="0">
                <a:effectLst/>
                <a:latin typeface="Meiryo UI" panose="020B0604030504040204" pitchFamily="50" charset="-128"/>
                <a:ea typeface="Meiryo UI" panose="020B0604030504040204" pitchFamily="50" charset="-128"/>
                <a:cs typeface="Times New Roman" panose="02020603050405020304" pitchFamily="18" charset="0"/>
              </a:rPr>
              <a:t>をご</a:t>
            </a:r>
            <a:r>
              <a:rPr lang="ja-JP" altLang="ja-JP" sz="1050" kern="100" dirty="0">
                <a:effectLst/>
                <a:latin typeface="Meiryo UI" panose="020B0604030504040204" pitchFamily="50" charset="-128"/>
                <a:ea typeface="Meiryo UI" panose="020B0604030504040204" pitchFamily="50" charset="-128"/>
                <a:cs typeface="Times New Roman" panose="02020603050405020304" pitchFamily="18" charset="0"/>
              </a:rPr>
              <a:t>利用の場合、空港利用者のご迷惑になる音量</a:t>
            </a:r>
            <a:r>
              <a:rPr lang="ja-JP" altLang="en-US" sz="1050" kern="100" dirty="0">
                <a:effectLst/>
                <a:latin typeface="Meiryo UI" panose="020B0604030504040204" pitchFamily="50" charset="-128"/>
                <a:ea typeface="Meiryo UI" panose="020B0604030504040204" pitchFamily="50" charset="-128"/>
                <a:cs typeface="Times New Roman" panose="02020603050405020304" pitchFamily="18" charset="0"/>
              </a:rPr>
              <a:t>（空港内アナウンスの妨げとなる音量</a:t>
            </a:r>
            <a:r>
              <a:rPr lang="ja-JP" altLang="ja-JP" sz="1050" kern="100" dirty="0">
                <a:effectLst/>
                <a:latin typeface="Meiryo UI" panose="020B0604030504040204" pitchFamily="50" charset="-128"/>
                <a:ea typeface="Meiryo UI" panose="020B0604030504040204" pitchFamily="50" charset="-128"/>
                <a:cs typeface="Times New Roman" panose="02020603050405020304" pitchFamily="18" charset="0"/>
              </a:rPr>
              <a:t>等</a:t>
            </a:r>
            <a:r>
              <a:rPr lang="ja-JP" altLang="en-US" sz="1050" kern="100" dirty="0">
                <a:effectLst/>
                <a:latin typeface="Meiryo UI" panose="020B0604030504040204" pitchFamily="50" charset="-128"/>
                <a:ea typeface="Meiryo UI" panose="020B0604030504040204" pitchFamily="50" charset="-128"/>
                <a:cs typeface="Times New Roman" panose="02020603050405020304" pitchFamily="18" charset="0"/>
              </a:rPr>
              <a:t>）での使用</a:t>
            </a:r>
            <a:r>
              <a:rPr lang="ja-JP" altLang="ja-JP" sz="1050" kern="100" dirty="0">
                <a:effectLst/>
                <a:latin typeface="Meiryo UI" panose="020B0604030504040204" pitchFamily="50" charset="-128"/>
                <a:ea typeface="Meiryo UI" panose="020B0604030504040204" pitchFamily="50" charset="-128"/>
                <a:cs typeface="Times New Roman" panose="02020603050405020304" pitchFamily="18" charset="0"/>
              </a:rPr>
              <a:t>はご遠慮</a:t>
            </a:r>
            <a:r>
              <a:rPr lang="ja-JP" altLang="en-US" sz="1050" kern="100" dirty="0">
                <a:effectLst/>
                <a:latin typeface="Meiryo UI" panose="020B0604030504040204" pitchFamily="50" charset="-128"/>
                <a:ea typeface="Meiryo UI" panose="020B0604030504040204" pitchFamily="50" charset="-128"/>
                <a:cs typeface="Times New Roman" panose="02020603050405020304" pitchFamily="18" charset="0"/>
              </a:rPr>
              <a:t>ください</a:t>
            </a:r>
            <a:endParaRPr lang="ja-JP" altLang="ja-JP" sz="1050" kern="100" dirty="0">
              <a:effectLst/>
              <a:latin typeface="Meiryo UI" panose="020B0604030504040204" pitchFamily="50" charset="-128"/>
              <a:ea typeface="Meiryo UI" panose="020B0604030504040204" pitchFamily="50" charset="-128"/>
              <a:cs typeface="Times New Roman" panose="02020603050405020304" pitchFamily="18" charset="0"/>
            </a:endParaRPr>
          </a:p>
          <a:p>
            <a:pPr marL="279400" indent="-139700" algn="just">
              <a:tabLst>
                <a:tab pos="2143125" algn="l"/>
              </a:tabLst>
            </a:pPr>
            <a:r>
              <a:rPr lang="en-US" altLang="ja-JP" sz="1050" kern="100" dirty="0">
                <a:effectLst/>
                <a:latin typeface="Meiryo UI" panose="020B0604030504040204" pitchFamily="50" charset="-128"/>
                <a:ea typeface="Meiryo UI" panose="020B0604030504040204" pitchFamily="50" charset="-128"/>
                <a:cs typeface="Times New Roman" panose="02020603050405020304" pitchFamily="18" charset="0"/>
              </a:rPr>
              <a:t>   </a:t>
            </a:r>
            <a:r>
              <a:rPr lang="ja-JP" altLang="ja-JP" sz="1050" kern="100" dirty="0">
                <a:effectLst/>
                <a:latin typeface="Meiryo UI" panose="020B0604030504040204" pitchFamily="50" charset="-128"/>
                <a:ea typeface="Meiryo UI" panose="020B0604030504040204" pitchFamily="50" charset="-128"/>
                <a:cs typeface="Times New Roman" panose="02020603050405020304" pitchFamily="18" charset="0"/>
              </a:rPr>
              <a:t>※</a:t>
            </a:r>
            <a:r>
              <a:rPr lang="en-US" altLang="ja-JP" sz="1050" kern="100" dirty="0">
                <a:effectLst/>
                <a:latin typeface="Meiryo UI" panose="020B0604030504040204" pitchFamily="50" charset="-128"/>
                <a:ea typeface="Meiryo UI" panose="020B0604030504040204" pitchFamily="50" charset="-128"/>
                <a:cs typeface="Times New Roman" panose="02020603050405020304" pitchFamily="18" charset="0"/>
              </a:rPr>
              <a:t> </a:t>
            </a:r>
            <a:r>
              <a:rPr lang="ja-JP" altLang="ja-JP" sz="1050" kern="100" dirty="0">
                <a:effectLst/>
                <a:latin typeface="Meiryo UI" panose="020B0604030504040204" pitchFamily="50" charset="-128"/>
                <a:ea typeface="Meiryo UI" panose="020B0604030504040204" pitchFamily="50" charset="-128"/>
                <a:cs typeface="Times New Roman" panose="02020603050405020304" pitchFamily="18" charset="0"/>
              </a:rPr>
              <a:t>販売</a:t>
            </a:r>
            <a:r>
              <a:rPr lang="ja-JP" altLang="en-US" sz="1050" kern="100" dirty="0">
                <a:effectLst/>
                <a:latin typeface="Meiryo UI" panose="020B0604030504040204" pitchFamily="50" charset="-128"/>
                <a:ea typeface="Meiryo UI" panose="020B0604030504040204" pitchFamily="50" charset="-128"/>
                <a:cs typeface="Times New Roman" panose="02020603050405020304" pitchFamily="18" charset="0"/>
              </a:rPr>
              <a:t>等</a:t>
            </a:r>
            <a:r>
              <a:rPr lang="ja-JP" altLang="ja-JP" sz="1050" kern="100" dirty="0">
                <a:effectLst/>
                <a:latin typeface="Meiryo UI" panose="020B0604030504040204" pitchFamily="50" charset="-128"/>
                <a:ea typeface="Meiryo UI" panose="020B0604030504040204" pitchFamily="50" charset="-128"/>
                <a:cs typeface="Times New Roman" panose="02020603050405020304" pitchFamily="18" charset="0"/>
              </a:rPr>
              <a:t>を主目的としたもの（例</a:t>
            </a:r>
            <a:r>
              <a:rPr lang="ja-JP" altLang="en-US" sz="1050" kern="100" dirty="0">
                <a:effectLst/>
                <a:latin typeface="Meiryo UI" panose="020B0604030504040204" pitchFamily="50" charset="-128"/>
                <a:ea typeface="Meiryo UI" panose="020B0604030504040204" pitchFamily="50" charset="-128"/>
                <a:cs typeface="Times New Roman" panose="02020603050405020304" pitchFamily="18" charset="0"/>
              </a:rPr>
              <a:t>：</a:t>
            </a:r>
            <a:r>
              <a:rPr lang="ja-JP" altLang="ja-JP" sz="1050" kern="100" dirty="0">
                <a:effectLst/>
                <a:latin typeface="Meiryo UI" panose="020B0604030504040204" pitchFamily="50" charset="-128"/>
                <a:ea typeface="Meiryo UI" panose="020B0604030504040204" pitchFamily="50" charset="-128"/>
                <a:cs typeface="Times New Roman" panose="02020603050405020304" pitchFamily="18" charset="0"/>
              </a:rPr>
              <a:t>地域産品の直売所設置等）</a:t>
            </a:r>
            <a:r>
              <a:rPr lang="ja-JP" altLang="en-US" sz="1050" kern="100" dirty="0">
                <a:effectLst/>
                <a:latin typeface="Meiryo UI" panose="020B0604030504040204" pitchFamily="50" charset="-128"/>
                <a:ea typeface="Meiryo UI" panose="020B0604030504040204" pitchFamily="50" charset="-128"/>
                <a:cs typeface="Times New Roman" panose="02020603050405020304" pitchFamily="18" charset="0"/>
              </a:rPr>
              <a:t>、</a:t>
            </a:r>
            <a:r>
              <a:rPr lang="ja-JP" altLang="ja-JP" sz="1050" kern="100" dirty="0">
                <a:effectLst/>
                <a:latin typeface="Meiryo UI" panose="020B0604030504040204" pitchFamily="50" charset="-128"/>
                <a:ea typeface="Meiryo UI" panose="020B0604030504040204" pitchFamily="50" charset="-128"/>
                <a:cs typeface="Times New Roman" panose="02020603050405020304" pitchFamily="18" charset="0"/>
              </a:rPr>
              <a:t>レストラン・喫茶等の飲食</a:t>
            </a:r>
            <a:r>
              <a:rPr lang="ja-JP" altLang="en-US" sz="1050" kern="100" dirty="0">
                <a:effectLst/>
                <a:latin typeface="Meiryo UI" panose="020B0604030504040204" pitchFamily="50" charset="-128"/>
                <a:ea typeface="Meiryo UI" panose="020B0604030504040204" pitchFamily="50" charset="-128"/>
                <a:cs typeface="Times New Roman" panose="02020603050405020304" pitchFamily="18" charset="0"/>
              </a:rPr>
              <a:t>スペース設置及び単なる</a:t>
            </a:r>
            <a:r>
              <a:rPr lang="ja-JP" altLang="ja-JP" sz="1050" kern="100" dirty="0">
                <a:effectLst/>
                <a:latin typeface="Meiryo UI" panose="020B0604030504040204" pitchFamily="50" charset="-128"/>
                <a:ea typeface="Meiryo UI" panose="020B0604030504040204" pitchFamily="50" charset="-128"/>
                <a:cs typeface="Times New Roman" panose="02020603050405020304" pitchFamily="18" charset="0"/>
              </a:rPr>
              <a:t>休憩を目的としたものは不可とさせていただきます</a:t>
            </a:r>
          </a:p>
          <a:p>
            <a:pPr marL="279400" indent="-139700" algn="just">
              <a:tabLst>
                <a:tab pos="2143125" algn="l"/>
              </a:tabLst>
            </a:pPr>
            <a:r>
              <a:rPr lang="en-US" altLang="ja-JP" sz="1050" kern="100" dirty="0">
                <a:effectLst/>
                <a:latin typeface="Meiryo UI" panose="020B0604030504040204" pitchFamily="50" charset="-128"/>
                <a:ea typeface="Meiryo UI" panose="020B0604030504040204" pitchFamily="50" charset="-128"/>
                <a:cs typeface="Times New Roman" panose="02020603050405020304" pitchFamily="18" charset="0"/>
              </a:rPr>
              <a:t>   </a:t>
            </a:r>
            <a:r>
              <a:rPr lang="ja-JP" altLang="ja-JP" sz="1050" kern="100" dirty="0">
                <a:effectLst/>
                <a:latin typeface="Meiryo UI" panose="020B0604030504040204" pitchFamily="50" charset="-128"/>
                <a:ea typeface="Meiryo UI" panose="020B0604030504040204" pitchFamily="50" charset="-128"/>
                <a:cs typeface="Times New Roman" panose="02020603050405020304" pitchFamily="18" charset="0"/>
              </a:rPr>
              <a:t>※</a:t>
            </a:r>
            <a:r>
              <a:rPr lang="en-US" altLang="ja-JP" sz="1050" kern="100" dirty="0">
                <a:effectLst/>
                <a:latin typeface="Meiryo UI" panose="020B0604030504040204" pitchFamily="50" charset="-128"/>
                <a:ea typeface="Meiryo UI" panose="020B0604030504040204" pitchFamily="50" charset="-128"/>
                <a:cs typeface="Times New Roman" panose="02020603050405020304" pitchFamily="18" charset="0"/>
              </a:rPr>
              <a:t> </a:t>
            </a:r>
            <a:r>
              <a:rPr lang="ja-JP" altLang="en-US" sz="1050" kern="100" dirty="0">
                <a:effectLst/>
                <a:latin typeface="Meiryo UI" panose="020B0604030504040204" pitchFamily="50" charset="-128"/>
                <a:ea typeface="Meiryo UI" panose="020B0604030504040204" pitchFamily="50" charset="-128"/>
                <a:cs typeface="Times New Roman" panose="02020603050405020304" pitchFamily="18" charset="0"/>
              </a:rPr>
              <a:t>着地</a:t>
            </a:r>
            <a:r>
              <a:rPr lang="ja-JP" altLang="ja-JP" sz="1050" kern="100" dirty="0">
                <a:effectLst/>
                <a:latin typeface="Meiryo UI" panose="020B0604030504040204" pitchFamily="50" charset="-128"/>
                <a:ea typeface="Meiryo UI" panose="020B0604030504040204" pitchFamily="50" charset="-128"/>
                <a:cs typeface="Times New Roman" panose="02020603050405020304" pitchFamily="18" charset="0"/>
              </a:rPr>
              <a:t>旅行商品や観光コンテンツの販売に</a:t>
            </a:r>
            <a:r>
              <a:rPr lang="ja-JP" altLang="en-US" sz="1050" kern="100" dirty="0">
                <a:effectLst/>
                <a:latin typeface="Meiryo UI" panose="020B0604030504040204" pitchFamily="50" charset="-128"/>
                <a:ea typeface="Meiryo UI" panose="020B0604030504040204" pitchFamily="50" charset="-128"/>
                <a:cs typeface="Times New Roman" panose="02020603050405020304" pitchFamily="18" charset="0"/>
              </a:rPr>
              <a:t>関しては</a:t>
            </a:r>
            <a:r>
              <a:rPr lang="ja-JP" altLang="ja-JP" sz="1050" kern="100" dirty="0">
                <a:effectLst/>
                <a:latin typeface="Meiryo UI" panose="020B0604030504040204" pitchFamily="50" charset="-128"/>
                <a:ea typeface="Meiryo UI" panose="020B0604030504040204" pitchFamily="50" charset="-128"/>
                <a:cs typeface="Times New Roman" panose="02020603050405020304" pitchFamily="18" charset="0"/>
              </a:rPr>
              <a:t>、運営委員会が可否を判断いたしますので</a:t>
            </a:r>
            <a:r>
              <a:rPr lang="ja-JP" altLang="en-US" sz="1050" kern="100" dirty="0">
                <a:effectLst/>
                <a:latin typeface="Meiryo UI" panose="020B0604030504040204" pitchFamily="50" charset="-128"/>
                <a:ea typeface="Meiryo UI" panose="020B0604030504040204" pitchFamily="50" charset="-128"/>
                <a:cs typeface="Times New Roman" panose="02020603050405020304" pitchFamily="18" charset="0"/>
              </a:rPr>
              <a:t>必ず</a:t>
            </a:r>
            <a:r>
              <a:rPr lang="ja-JP" altLang="ja-JP" sz="1050" kern="100" dirty="0">
                <a:effectLst/>
                <a:latin typeface="Meiryo UI" panose="020B0604030504040204" pitchFamily="50" charset="-128"/>
                <a:ea typeface="Meiryo UI" panose="020B0604030504040204" pitchFamily="50" charset="-128"/>
                <a:cs typeface="Times New Roman" panose="02020603050405020304" pitchFamily="18" charset="0"/>
              </a:rPr>
              <a:t>事前相談</a:t>
            </a:r>
            <a:r>
              <a:rPr lang="ja-JP" altLang="en-US" sz="1050" kern="100" dirty="0">
                <a:effectLst/>
                <a:latin typeface="Meiryo UI" panose="020B0604030504040204" pitchFamily="50" charset="-128"/>
                <a:ea typeface="Meiryo UI" panose="020B0604030504040204" pitchFamily="50" charset="-128"/>
                <a:cs typeface="Times New Roman" panose="02020603050405020304" pitchFamily="18" charset="0"/>
              </a:rPr>
              <a:t>をお願いいたします</a:t>
            </a:r>
          </a:p>
        </p:txBody>
      </p:sp>
      <p:sp>
        <p:nvSpPr>
          <p:cNvPr id="7" name="テキスト ボックス 6">
            <a:extLst>
              <a:ext uri="{FF2B5EF4-FFF2-40B4-BE49-F238E27FC236}">
                <a16:creationId xmlns:a16="http://schemas.microsoft.com/office/drawing/2014/main" id="{3F72AEE4-30A7-960E-8527-A2A8F8FDBB1F}"/>
              </a:ext>
            </a:extLst>
          </p:cNvPr>
          <p:cNvSpPr txBox="1"/>
          <p:nvPr/>
        </p:nvSpPr>
        <p:spPr>
          <a:xfrm>
            <a:off x="273871" y="5334367"/>
            <a:ext cx="1911390" cy="276999"/>
          </a:xfrm>
          <a:prstGeom prst="homePlate">
            <a:avLst/>
          </a:prstGeom>
          <a:solidFill>
            <a:srgbClr val="0070C0"/>
          </a:solidFill>
        </p:spPr>
        <p:txBody>
          <a:bodyPr wrap="square" rtlCol="0" anchor="ctr" anchorCtr="1">
            <a:noAutofit/>
          </a:bodyPr>
          <a:lstStyle/>
          <a:p>
            <a:r>
              <a:rPr kumimoji="1" lang="ja-JP" altLang="en-US" sz="1200" b="1" dirty="0">
                <a:solidFill>
                  <a:schemeClr val="bg1"/>
                </a:solidFill>
                <a:latin typeface="Meiryo UI" panose="020B0604030504040204" pitchFamily="50" charset="-128"/>
                <a:ea typeface="Meiryo UI" panose="020B0604030504040204" pitchFamily="50" charset="-128"/>
              </a:rPr>
              <a:t>その他（費用につぃて）</a:t>
            </a:r>
          </a:p>
        </p:txBody>
      </p:sp>
      <p:sp>
        <p:nvSpPr>
          <p:cNvPr id="9" name="テキスト ボックス 8">
            <a:extLst>
              <a:ext uri="{FF2B5EF4-FFF2-40B4-BE49-F238E27FC236}">
                <a16:creationId xmlns:a16="http://schemas.microsoft.com/office/drawing/2014/main" id="{54478581-58D2-158C-1346-1DBB25C6AFD7}"/>
              </a:ext>
            </a:extLst>
          </p:cNvPr>
          <p:cNvSpPr txBox="1"/>
          <p:nvPr/>
        </p:nvSpPr>
        <p:spPr>
          <a:xfrm>
            <a:off x="300328" y="5619661"/>
            <a:ext cx="9076524" cy="830997"/>
          </a:xfrm>
          <a:prstGeom prst="rect">
            <a:avLst/>
          </a:prstGeom>
          <a:noFill/>
        </p:spPr>
        <p:txBody>
          <a:bodyPr wrap="square" rtlCol="0">
            <a:spAutoFit/>
          </a:bodyPr>
          <a:lstStyle/>
          <a:p>
            <a:pPr indent="139700" algn="just">
              <a:tabLst>
                <a:tab pos="2143125" algn="l"/>
              </a:tabLst>
            </a:pPr>
            <a:r>
              <a:rPr lang="ja-JP" altLang="en-US" sz="1200" kern="100" dirty="0">
                <a:latin typeface="Meiryo UI" panose="020B0604030504040204" pitchFamily="50" charset="-128"/>
                <a:ea typeface="Meiryo UI" panose="020B0604030504040204" pitchFamily="50" charset="-128"/>
                <a:cs typeface="Times New Roman" panose="02020603050405020304" pitchFamily="18" charset="0"/>
              </a:rPr>
              <a:t>ブース利用料金は「</a:t>
            </a:r>
            <a:r>
              <a:rPr lang="ja-JP" altLang="en-US" sz="1200" b="1" kern="100" dirty="0">
                <a:latin typeface="Meiryo UI" panose="020B0604030504040204" pitchFamily="50" charset="-128"/>
                <a:ea typeface="Meiryo UI" panose="020B0604030504040204" pitchFamily="50" charset="-128"/>
                <a:cs typeface="Times New Roman" panose="02020603050405020304" pitchFamily="18" charset="0"/>
              </a:rPr>
              <a:t>無料</a:t>
            </a:r>
            <a:r>
              <a:rPr lang="ja-JP" altLang="en-US" sz="1200" kern="100" dirty="0">
                <a:latin typeface="Meiryo UI" panose="020B0604030504040204" pitchFamily="50" charset="-128"/>
                <a:ea typeface="Meiryo UI" panose="020B0604030504040204" pitchFamily="50" charset="-128"/>
                <a:cs typeface="Times New Roman" panose="02020603050405020304" pitchFamily="18" charset="0"/>
              </a:rPr>
              <a:t>」です</a:t>
            </a:r>
            <a:r>
              <a:rPr lang="ja-JP" altLang="ja-JP" sz="1200" kern="100" dirty="0">
                <a:effectLst/>
                <a:latin typeface="Meiryo UI" panose="020B0604030504040204" pitchFamily="50" charset="-128"/>
                <a:ea typeface="Meiryo UI" panose="020B0604030504040204" pitchFamily="50" charset="-128"/>
                <a:cs typeface="Times New Roman" panose="02020603050405020304" pitchFamily="18" charset="0"/>
              </a:rPr>
              <a:t>。</a:t>
            </a:r>
            <a:r>
              <a:rPr lang="ja-JP" altLang="en-US" sz="1200" kern="100" dirty="0">
                <a:effectLst/>
                <a:latin typeface="Meiryo UI" panose="020B0604030504040204" pitchFamily="50" charset="-128"/>
                <a:ea typeface="Meiryo UI" panose="020B0604030504040204" pitchFamily="50" charset="-128"/>
                <a:cs typeface="Times New Roman" panose="02020603050405020304" pitchFamily="18" charset="0"/>
              </a:rPr>
              <a:t>ただし、ブース利用以外の下記経費は出展者負担となります。</a:t>
            </a:r>
            <a:endParaRPr lang="en-US" altLang="ja-JP" sz="1200" kern="100" dirty="0">
              <a:effectLst/>
              <a:latin typeface="Meiryo UI" panose="020B0604030504040204" pitchFamily="50" charset="-128"/>
              <a:ea typeface="Meiryo UI" panose="020B0604030504040204" pitchFamily="50" charset="-128"/>
              <a:cs typeface="Times New Roman" panose="02020603050405020304" pitchFamily="18" charset="0"/>
            </a:endParaRPr>
          </a:p>
          <a:p>
            <a:pPr indent="139700" algn="just">
              <a:tabLst>
                <a:tab pos="2143125" algn="l"/>
              </a:tabLst>
            </a:pPr>
            <a:r>
              <a:rPr lang="ja-JP" altLang="en-US" sz="1200" kern="100" dirty="0">
                <a:latin typeface="Meiryo UI" panose="020B0604030504040204" pitchFamily="50" charset="-128"/>
                <a:ea typeface="Meiryo UI" panose="020B0604030504040204" pitchFamily="50" charset="-128"/>
                <a:cs typeface="Times New Roman" panose="02020603050405020304" pitchFamily="18" charset="0"/>
              </a:rPr>
              <a:t>● </a:t>
            </a:r>
            <a:r>
              <a:rPr lang="ja-JP" altLang="en-US" sz="1200" kern="100" dirty="0">
                <a:effectLst/>
                <a:latin typeface="Meiryo UI" panose="020B0604030504040204" pitchFamily="50" charset="-128"/>
                <a:ea typeface="Meiryo UI" panose="020B0604030504040204" pitchFamily="50" charset="-128"/>
                <a:cs typeface="Times New Roman" panose="02020603050405020304" pitchFamily="18" charset="0"/>
              </a:rPr>
              <a:t>関西国際空港までの交通費、宿泊費</a:t>
            </a:r>
            <a:endParaRPr lang="en-US" altLang="ja-JP" sz="1200" kern="100" dirty="0">
              <a:effectLst/>
              <a:latin typeface="Meiryo UI" panose="020B0604030504040204" pitchFamily="50" charset="-128"/>
              <a:ea typeface="Meiryo UI" panose="020B0604030504040204" pitchFamily="50" charset="-128"/>
              <a:cs typeface="Times New Roman" panose="02020603050405020304" pitchFamily="18" charset="0"/>
            </a:endParaRPr>
          </a:p>
          <a:p>
            <a:pPr indent="139700" algn="just">
              <a:tabLst>
                <a:tab pos="2143125" algn="l"/>
              </a:tabLst>
            </a:pPr>
            <a:r>
              <a:rPr lang="ja-JP" altLang="en-US" sz="1200" kern="100" dirty="0">
                <a:latin typeface="Meiryo UI" panose="020B0604030504040204" pitchFamily="50" charset="-128"/>
                <a:ea typeface="Meiryo UI" panose="020B0604030504040204" pitchFamily="50" charset="-128"/>
                <a:cs typeface="Times New Roman" panose="02020603050405020304" pitchFamily="18" charset="0"/>
              </a:rPr>
              <a:t>● </a:t>
            </a:r>
            <a:r>
              <a:rPr lang="ja-JP" altLang="en-US" sz="1200" kern="100" dirty="0">
                <a:effectLst/>
                <a:latin typeface="Meiryo UI" panose="020B0604030504040204" pitchFamily="50" charset="-128"/>
                <a:ea typeface="Meiryo UI" panose="020B0604030504040204" pitchFamily="50" charset="-128"/>
                <a:cs typeface="Times New Roman" panose="02020603050405020304" pitchFamily="18" charset="0"/>
              </a:rPr>
              <a:t>各地域でご用意される</a:t>
            </a:r>
            <a:r>
              <a:rPr lang="en-US" altLang="ja-JP" sz="1200" kern="100" dirty="0">
                <a:effectLst/>
                <a:latin typeface="Meiryo UI" panose="020B0604030504040204" pitchFamily="50" charset="-128"/>
                <a:ea typeface="Meiryo UI" panose="020B0604030504040204" pitchFamily="50" charset="-128"/>
                <a:cs typeface="Times New Roman" panose="02020603050405020304" pitchFamily="18" charset="0"/>
              </a:rPr>
              <a:t>PR</a:t>
            </a:r>
            <a:r>
              <a:rPr lang="ja-JP" altLang="en-US" sz="1200" kern="100" dirty="0">
                <a:effectLst/>
                <a:latin typeface="Meiryo UI" panose="020B0604030504040204" pitchFamily="50" charset="-128"/>
                <a:ea typeface="Meiryo UI" panose="020B0604030504040204" pitchFamily="50" charset="-128"/>
                <a:cs typeface="Times New Roman" panose="02020603050405020304" pitchFamily="18" charset="0"/>
              </a:rPr>
              <a:t>ツール等にかかる経費、専属通訳スタッフの雇い入れ経費　等</a:t>
            </a:r>
            <a:endParaRPr lang="en-US" altLang="ja-JP" sz="1200" kern="100" dirty="0">
              <a:effectLst/>
              <a:latin typeface="Meiryo UI" panose="020B0604030504040204" pitchFamily="50" charset="-128"/>
              <a:ea typeface="Meiryo UI" panose="020B0604030504040204" pitchFamily="50" charset="-128"/>
              <a:cs typeface="Times New Roman" panose="02020603050405020304" pitchFamily="18" charset="0"/>
            </a:endParaRPr>
          </a:p>
          <a:p>
            <a:pPr indent="139700" algn="just">
              <a:tabLst>
                <a:tab pos="2143125" algn="l"/>
              </a:tabLst>
            </a:pPr>
            <a:r>
              <a:rPr lang="ja-JP" altLang="en-US" sz="1050" kern="100" dirty="0">
                <a:latin typeface="Meiryo UI" panose="020B0604030504040204" pitchFamily="50" charset="-128"/>
                <a:ea typeface="Meiryo UI" panose="020B0604030504040204" pitchFamily="50" charset="-128"/>
                <a:cs typeface="Times New Roman" panose="02020603050405020304" pitchFamily="18" charset="0"/>
              </a:rPr>
              <a:t>　　 </a:t>
            </a:r>
            <a:r>
              <a:rPr lang="en-US" altLang="ja-JP" sz="1050" kern="100" dirty="0">
                <a:latin typeface="Meiryo UI" panose="020B0604030504040204" pitchFamily="50" charset="-128"/>
                <a:ea typeface="Meiryo UI" panose="020B0604030504040204" pitchFamily="50" charset="-128"/>
                <a:cs typeface="Times New Roman" panose="02020603050405020304" pitchFamily="18" charset="0"/>
              </a:rPr>
              <a:t>※</a:t>
            </a:r>
            <a:r>
              <a:rPr lang="ja-JP" altLang="en-US" sz="1050" kern="100" dirty="0">
                <a:latin typeface="Meiryo UI" panose="020B0604030504040204" pitchFamily="50" charset="-128"/>
                <a:ea typeface="Meiryo UI" panose="020B0604030504040204" pitchFamily="50" charset="-128"/>
                <a:cs typeface="Times New Roman" panose="02020603050405020304" pitchFamily="18" charset="0"/>
              </a:rPr>
              <a:t>ご不明な費用に関しては、業務委託者までお問い合わせください</a:t>
            </a:r>
            <a:endParaRPr lang="ja-JP" altLang="ja-JP" sz="1050" kern="100" dirty="0">
              <a:effectLst/>
              <a:latin typeface="Meiryo UI" panose="020B0604030504040204" pitchFamily="50" charset="-128"/>
              <a:ea typeface="Meiryo UI" panose="020B0604030504040204" pitchFamily="50" charset="-128"/>
              <a:cs typeface="Times New Roman" panose="02020603050405020304" pitchFamily="18" charset="0"/>
            </a:endParaRPr>
          </a:p>
        </p:txBody>
      </p:sp>
    </p:spTree>
    <p:extLst>
      <p:ext uri="{BB962C8B-B14F-4D97-AF65-F5344CB8AC3E}">
        <p14:creationId xmlns:p14="http://schemas.microsoft.com/office/powerpoint/2010/main" val="27653194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FFD75A3E-399E-49AD-2619-4C14BEE8AC62}"/>
              </a:ext>
            </a:extLst>
          </p:cNvPr>
          <p:cNvSpPr>
            <a:spLocks noGrp="1"/>
          </p:cNvSpPr>
          <p:nvPr>
            <p:ph type="title"/>
          </p:nvPr>
        </p:nvSpPr>
        <p:spPr/>
        <p:txBody>
          <a:bodyPr/>
          <a:lstStyle/>
          <a:p>
            <a:r>
              <a:rPr kumimoji="1" lang="ja-JP" altLang="en-US" dirty="0"/>
              <a:t>１</a:t>
            </a:r>
            <a:r>
              <a:rPr kumimoji="1" lang="en-US" altLang="ja-JP" dirty="0"/>
              <a:t>.</a:t>
            </a:r>
            <a:r>
              <a:rPr kumimoji="1" lang="ja-JP" altLang="en-US" dirty="0"/>
              <a:t>　ブースの設置概要</a:t>
            </a:r>
          </a:p>
        </p:txBody>
      </p:sp>
      <p:sp>
        <p:nvSpPr>
          <p:cNvPr id="4" name="スライド番号プレースホルダー 3">
            <a:extLst>
              <a:ext uri="{FF2B5EF4-FFF2-40B4-BE49-F238E27FC236}">
                <a16:creationId xmlns:a16="http://schemas.microsoft.com/office/drawing/2014/main" id="{11E44668-CDA3-5BF4-7DE5-052C0A7376B3}"/>
              </a:ext>
            </a:extLst>
          </p:cNvPr>
          <p:cNvSpPr>
            <a:spLocks noGrp="1"/>
          </p:cNvSpPr>
          <p:nvPr>
            <p:ph type="sldNum" sz="quarter" idx="12"/>
          </p:nvPr>
        </p:nvSpPr>
        <p:spPr>
          <a:xfrm>
            <a:off x="681037" y="6592092"/>
            <a:ext cx="8543925" cy="227524"/>
          </a:xfrm>
        </p:spPr>
        <p:txBody>
          <a:bodyPr/>
          <a:lstStyle/>
          <a:p>
            <a:fld id="{9562C202-3B97-44C8-A2BA-60A452E94514}" type="slidenum">
              <a:rPr kumimoji="1" lang="ja-JP" altLang="en-US" smtClean="0"/>
              <a:t>5</a:t>
            </a:fld>
            <a:endParaRPr kumimoji="1" lang="ja-JP" altLang="en-US"/>
          </a:p>
        </p:txBody>
      </p:sp>
      <p:pic>
        <p:nvPicPr>
          <p:cNvPr id="12" name="図 11">
            <a:extLst>
              <a:ext uri="{FF2B5EF4-FFF2-40B4-BE49-F238E27FC236}">
                <a16:creationId xmlns:a16="http://schemas.microsoft.com/office/drawing/2014/main" id="{CC9453EE-F389-D6BD-EAC5-32F15B077611}"/>
              </a:ext>
            </a:extLst>
          </p:cNvPr>
          <p:cNvPicPr preferRelativeResize="0">
            <a:picLocks/>
          </p:cNvPicPr>
          <p:nvPr/>
        </p:nvPicPr>
        <p:blipFill rotWithShape="1">
          <a:blip r:embed="rId2">
            <a:extLst>
              <a:ext uri="{28A0092B-C50C-407E-A947-70E740481C1C}">
                <a14:useLocalDpi xmlns:a14="http://schemas.microsoft.com/office/drawing/2010/main" val="0"/>
              </a:ext>
            </a:extLst>
          </a:blip>
          <a:srcRect/>
          <a:stretch/>
        </p:blipFill>
        <p:spPr>
          <a:xfrm>
            <a:off x="4957669" y="3526518"/>
            <a:ext cx="4503077" cy="2916000"/>
          </a:xfrm>
          <a:prstGeom prst="rect">
            <a:avLst/>
          </a:prstGeom>
        </p:spPr>
      </p:pic>
      <p:graphicFrame>
        <p:nvGraphicFramePr>
          <p:cNvPr id="13" name="表 12">
            <a:extLst>
              <a:ext uri="{FF2B5EF4-FFF2-40B4-BE49-F238E27FC236}">
                <a16:creationId xmlns:a16="http://schemas.microsoft.com/office/drawing/2014/main" id="{A7D3032E-1CD7-0FF8-1543-E706BAC9246E}"/>
              </a:ext>
            </a:extLst>
          </p:cNvPr>
          <p:cNvGraphicFramePr>
            <a:graphicFrameLocks noGrp="1"/>
          </p:cNvGraphicFramePr>
          <p:nvPr>
            <p:extLst>
              <p:ext uri="{D42A27DB-BD31-4B8C-83A1-F6EECF244321}">
                <p14:modId xmlns:p14="http://schemas.microsoft.com/office/powerpoint/2010/main" val="1032942060"/>
              </p:ext>
            </p:extLst>
          </p:nvPr>
        </p:nvGraphicFramePr>
        <p:xfrm>
          <a:off x="457198" y="1091225"/>
          <a:ext cx="9083042" cy="1887106"/>
        </p:xfrm>
        <a:graphic>
          <a:graphicData uri="http://schemas.openxmlformats.org/drawingml/2006/table">
            <a:tbl>
              <a:tblPr firstRow="1" bandRow="1">
                <a:tableStyleId>{5C22544A-7EE6-4342-B048-85BDC9FD1C3A}</a:tableStyleId>
              </a:tblPr>
              <a:tblGrid>
                <a:gridCol w="2695305">
                  <a:extLst>
                    <a:ext uri="{9D8B030D-6E8A-4147-A177-3AD203B41FA5}">
                      <a16:colId xmlns:a16="http://schemas.microsoft.com/office/drawing/2014/main" val="2489556385"/>
                    </a:ext>
                  </a:extLst>
                </a:gridCol>
                <a:gridCol w="3065417">
                  <a:extLst>
                    <a:ext uri="{9D8B030D-6E8A-4147-A177-3AD203B41FA5}">
                      <a16:colId xmlns:a16="http://schemas.microsoft.com/office/drawing/2014/main" val="2011596490"/>
                    </a:ext>
                  </a:extLst>
                </a:gridCol>
                <a:gridCol w="3322320">
                  <a:extLst>
                    <a:ext uri="{9D8B030D-6E8A-4147-A177-3AD203B41FA5}">
                      <a16:colId xmlns:a16="http://schemas.microsoft.com/office/drawing/2014/main" val="361725251"/>
                    </a:ext>
                  </a:extLst>
                </a:gridCol>
              </a:tblGrid>
              <a:tr h="308466">
                <a:tc>
                  <a:txBody>
                    <a:bodyPr/>
                    <a:lstStyle/>
                    <a:p>
                      <a:pPr algn="ctr"/>
                      <a:r>
                        <a:rPr kumimoji="1" lang="ja-JP" altLang="en-US" sz="1100" dirty="0">
                          <a:latin typeface="Meiryo UI" panose="020B0604030504040204" pitchFamily="50" charset="-128"/>
                          <a:ea typeface="Meiryo UI" panose="020B0604030504040204" pitchFamily="50" charset="-128"/>
                        </a:rPr>
                        <a:t>種　　類</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kumimoji="1" lang="ja-JP" altLang="en-US" sz="1100" dirty="0">
                          <a:latin typeface="Meiryo UI" panose="020B0604030504040204" pitchFamily="50" charset="-128"/>
                          <a:ea typeface="Meiryo UI" panose="020B0604030504040204" pitchFamily="50" charset="-128"/>
                        </a:rPr>
                        <a:t>機　　材</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kumimoji="1" lang="ja-JP" altLang="en-US" sz="1100" dirty="0">
                          <a:latin typeface="Meiryo UI" panose="020B0604030504040204" pitchFamily="50" charset="-128"/>
                          <a:ea typeface="Meiryo UI" panose="020B0604030504040204" pitchFamily="50" charset="-128"/>
                        </a:rPr>
                        <a:t>備　　考</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90627342"/>
                  </a:ext>
                </a:extLst>
              </a:tr>
              <a:tr h="490066">
                <a:tc>
                  <a:txBody>
                    <a:bodyPr/>
                    <a:lstStyle/>
                    <a:p>
                      <a:pPr algn="ctr"/>
                      <a:r>
                        <a:rPr kumimoji="1" lang="ja-JP" altLang="en-US" sz="1100" dirty="0">
                          <a:latin typeface="Meiryo UI" panose="020B0604030504040204" pitchFamily="50" charset="-128"/>
                          <a:ea typeface="Meiryo UI" panose="020B0604030504040204" pitchFamily="50" charset="-128"/>
                        </a:rPr>
                        <a:t>バイブロスケープ（触覚風景装置）</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kumimoji="1" lang="ja-JP" altLang="en-US" sz="1100" dirty="0">
                          <a:latin typeface="Meiryo UI" panose="020B0604030504040204" pitchFamily="50" charset="-128"/>
                          <a:ea typeface="Meiryo UI" panose="020B0604030504040204" pitchFamily="50" charset="-128"/>
                        </a:rPr>
                        <a:t>バイブロスケープ </a:t>
                      </a:r>
                      <a:r>
                        <a:rPr kumimoji="1" lang="en-US" altLang="ja-JP" sz="1100" dirty="0">
                          <a:latin typeface="Meiryo UI" panose="020B0604030504040204" pitchFamily="50" charset="-128"/>
                          <a:ea typeface="Meiryo UI" panose="020B0604030504040204" pitchFamily="50" charset="-128"/>
                        </a:rPr>
                        <a:t>× </a:t>
                      </a:r>
                      <a:r>
                        <a:rPr kumimoji="1" lang="ja-JP" altLang="en-US" sz="1100" dirty="0">
                          <a:latin typeface="Meiryo UI" panose="020B0604030504040204" pitchFamily="50" charset="-128"/>
                          <a:ea typeface="Meiryo UI" panose="020B0604030504040204" pitchFamily="50" charset="-128"/>
                        </a:rPr>
                        <a:t>４台</a:t>
                      </a:r>
                      <a:endParaRPr kumimoji="1" lang="en-US" altLang="ja-JP" sz="1100" dirty="0">
                        <a:latin typeface="Meiryo UI" panose="020B0604030504040204" pitchFamily="50" charset="-128"/>
                        <a:ea typeface="Meiryo UI" panose="020B0604030504040204" pitchFamily="50" charset="-12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kumimoji="1" lang="ja-JP" altLang="en-US" sz="1100" dirty="0">
                          <a:latin typeface="Meiryo UI" panose="020B0604030504040204" pitchFamily="50" charset="-128"/>
                          <a:ea typeface="Meiryo UI" panose="020B0604030504040204" pitchFamily="50" charset="-128"/>
                        </a:rPr>
                        <a:t>地域の風景を映像と音声に加え、振動も再生することで触覚風景として体験できる装置</a:t>
                      </a:r>
                      <a:endParaRPr kumimoji="1" lang="en-US" altLang="ja-JP" sz="1100" dirty="0">
                        <a:latin typeface="Meiryo UI" panose="020B0604030504040204" pitchFamily="50" charset="-128"/>
                        <a:ea typeface="Meiryo UI" panose="020B0604030504040204" pitchFamily="50" charset="-12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07328807"/>
                  </a:ext>
                </a:extLst>
              </a:tr>
              <a:tr h="525289">
                <a:tc>
                  <a:txBody>
                    <a:bodyPr/>
                    <a:lstStyle/>
                    <a:p>
                      <a:pPr algn="ctr"/>
                      <a:r>
                        <a:rPr kumimoji="1" lang="ja-JP" altLang="en-US" sz="1100" dirty="0">
                          <a:latin typeface="Meiryo UI" panose="020B0604030504040204" pitchFamily="50" charset="-128"/>
                          <a:ea typeface="Meiryo UI" panose="020B0604030504040204" pitchFamily="50" charset="-128"/>
                        </a:rPr>
                        <a:t>関西広域デジタルマップ</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kumimoji="1" lang="en-US" altLang="ja-JP" sz="1100" dirty="0">
                          <a:latin typeface="Meiryo UI" panose="020B0604030504040204" pitchFamily="50" charset="-128"/>
                          <a:ea typeface="Meiryo UI" panose="020B0604030504040204" pitchFamily="50" charset="-128"/>
                        </a:rPr>
                        <a:t>80V</a:t>
                      </a:r>
                      <a:r>
                        <a:rPr kumimoji="1" lang="ja-JP" altLang="en-US" sz="1100" dirty="0">
                          <a:latin typeface="Meiryo UI" panose="020B0604030504040204" pitchFamily="50" charset="-128"/>
                          <a:ea typeface="Meiryo UI" panose="020B0604030504040204" pitchFamily="50" charset="-128"/>
                        </a:rPr>
                        <a:t>型 </a:t>
                      </a:r>
                      <a:r>
                        <a:rPr kumimoji="1" lang="en-US" altLang="ja-JP" sz="1100" dirty="0">
                          <a:latin typeface="Meiryo UI" panose="020B0604030504040204" pitchFamily="50" charset="-128"/>
                          <a:ea typeface="Meiryo UI" panose="020B0604030504040204" pitchFamily="50" charset="-128"/>
                        </a:rPr>
                        <a:t>× </a:t>
                      </a:r>
                      <a:r>
                        <a:rPr kumimoji="1" lang="ja-JP" altLang="en-US" sz="1100" dirty="0">
                          <a:latin typeface="Meiryo UI" panose="020B0604030504040204" pitchFamily="50" charset="-128"/>
                          <a:ea typeface="Meiryo UI" panose="020B0604030504040204" pitchFamily="50" charset="-128"/>
                        </a:rPr>
                        <a:t>１台（タッチパネル付き大型モニター）</a:t>
                      </a:r>
                      <a:endParaRPr kumimoji="1" lang="en-US" altLang="ja-JP" sz="1100" dirty="0">
                        <a:latin typeface="Meiryo UI" panose="020B0604030504040204" pitchFamily="50" charset="-128"/>
                        <a:ea typeface="Meiryo UI" panose="020B0604030504040204" pitchFamily="50" charset="-12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kumimoji="1" lang="ja-JP" altLang="en-US" sz="1100" dirty="0">
                          <a:latin typeface="Meiryo UI" panose="020B0604030504040204" pitchFamily="50" charset="-128"/>
                          <a:ea typeface="Meiryo UI" panose="020B0604030504040204" pitchFamily="50" charset="-128"/>
                        </a:rPr>
                        <a:t>関西</a:t>
                      </a:r>
                      <a:r>
                        <a:rPr kumimoji="1" lang="en-US" altLang="ja-JP" sz="1100" dirty="0">
                          <a:latin typeface="Meiryo UI" panose="020B0604030504040204" pitchFamily="50" charset="-128"/>
                          <a:ea typeface="Meiryo UI" panose="020B0604030504040204" pitchFamily="50" charset="-128"/>
                        </a:rPr>
                        <a:t>2</a:t>
                      </a:r>
                      <a:r>
                        <a:rPr kumimoji="1" lang="ja-JP" altLang="en-US" sz="1100" dirty="0">
                          <a:latin typeface="Meiryo UI" panose="020B0604030504040204" pitchFamily="50" charset="-128"/>
                          <a:ea typeface="Meiryo UI" panose="020B0604030504040204" pitchFamily="50" charset="-128"/>
                        </a:rPr>
                        <a:t>府</a:t>
                      </a:r>
                      <a:r>
                        <a:rPr kumimoji="1" lang="en-US" altLang="ja-JP" sz="1100" dirty="0">
                          <a:latin typeface="Meiryo UI" panose="020B0604030504040204" pitchFamily="50" charset="-128"/>
                          <a:ea typeface="Meiryo UI" panose="020B0604030504040204" pitchFamily="50" charset="-128"/>
                        </a:rPr>
                        <a:t>8</a:t>
                      </a:r>
                      <a:r>
                        <a:rPr kumimoji="1" lang="ja-JP" altLang="en-US" sz="1100" dirty="0">
                          <a:latin typeface="Meiryo UI" panose="020B0604030504040204" pitchFamily="50" charset="-128"/>
                          <a:ea typeface="Meiryo UI" panose="020B0604030504040204" pitchFamily="50" charset="-128"/>
                        </a:rPr>
                        <a:t>県を対象に、デジタル化したマップを大型タッチパネルモニターで検索できる装置</a:t>
                      </a:r>
                      <a:endParaRPr kumimoji="1" lang="en-US" altLang="ja-JP" sz="1100" dirty="0">
                        <a:latin typeface="Meiryo UI" panose="020B0604030504040204" pitchFamily="50" charset="-128"/>
                        <a:ea typeface="Meiryo UI" panose="020B0604030504040204" pitchFamily="50" charset="-12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17875457"/>
                  </a:ext>
                </a:extLst>
              </a:tr>
              <a:tr h="563285">
                <a:tc>
                  <a:txBody>
                    <a:bodyPr/>
                    <a:lstStyle/>
                    <a:p>
                      <a:pPr algn="ctr"/>
                      <a:r>
                        <a:rPr kumimoji="1" lang="ja-JP" altLang="en-US" sz="1100" dirty="0">
                          <a:latin typeface="Meiryo UI" panose="020B0604030504040204" pitchFamily="50" charset="-128"/>
                          <a:ea typeface="Meiryo UI" panose="020B0604030504040204" pitchFamily="50" charset="-128"/>
                        </a:rPr>
                        <a:t>各地域の魅力プロモーション動画</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kumimoji="1" lang="en-US" altLang="ja-JP" sz="1100" dirty="0">
                          <a:latin typeface="Meiryo UI" panose="020B0604030504040204" pitchFamily="50" charset="-128"/>
                          <a:ea typeface="Meiryo UI" panose="020B0604030504040204" pitchFamily="50" charset="-128"/>
                        </a:rPr>
                        <a:t>75V</a:t>
                      </a:r>
                      <a:r>
                        <a:rPr kumimoji="1" lang="ja-JP" altLang="en-US" sz="1100" dirty="0">
                          <a:latin typeface="Meiryo UI" panose="020B0604030504040204" pitchFamily="50" charset="-128"/>
                          <a:ea typeface="Meiryo UI" panose="020B0604030504040204" pitchFamily="50" charset="-128"/>
                        </a:rPr>
                        <a:t>型 </a:t>
                      </a:r>
                      <a:r>
                        <a:rPr kumimoji="1" lang="en-US" altLang="ja-JP" sz="1100" dirty="0">
                          <a:latin typeface="Meiryo UI" panose="020B0604030504040204" pitchFamily="50" charset="-128"/>
                          <a:ea typeface="Meiryo UI" panose="020B0604030504040204" pitchFamily="50" charset="-128"/>
                        </a:rPr>
                        <a:t>× </a:t>
                      </a:r>
                      <a:r>
                        <a:rPr kumimoji="1" lang="ja-JP" altLang="en-US" sz="1100" dirty="0">
                          <a:latin typeface="Meiryo UI" panose="020B0604030504040204" pitchFamily="50" charset="-128"/>
                          <a:ea typeface="Meiryo UI" panose="020B0604030504040204" pitchFamily="50" charset="-128"/>
                        </a:rPr>
                        <a:t>１台（</a:t>
                      </a:r>
                      <a:r>
                        <a:rPr kumimoji="1" lang="en-US" altLang="ja-JP" sz="1100" dirty="0">
                          <a:latin typeface="Meiryo UI" panose="020B0604030504040204" pitchFamily="50" charset="-128"/>
                          <a:ea typeface="Meiryo UI" panose="020B0604030504040204" pitchFamily="50" charset="-128"/>
                        </a:rPr>
                        <a:t>4K</a:t>
                      </a:r>
                      <a:r>
                        <a:rPr kumimoji="1" lang="ja-JP" altLang="en-US" sz="1100" dirty="0">
                          <a:latin typeface="Meiryo UI" panose="020B0604030504040204" pitchFamily="50" charset="-128"/>
                          <a:ea typeface="Meiryo UI" panose="020B0604030504040204" pitchFamily="50" charset="-128"/>
                        </a:rPr>
                        <a:t>モニター）</a:t>
                      </a:r>
                      <a:endParaRPr kumimoji="1" lang="en-US" altLang="ja-JP" sz="1100" dirty="0">
                        <a:latin typeface="Meiryo UI" panose="020B0604030504040204" pitchFamily="50" charset="-128"/>
                        <a:ea typeface="Meiryo UI" panose="020B0604030504040204" pitchFamily="50" charset="-12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kumimoji="1" lang="ja-JP" altLang="en-US" sz="1100" dirty="0">
                          <a:latin typeface="Meiryo UI" panose="020B0604030504040204" pitchFamily="50" charset="-128"/>
                          <a:ea typeface="Meiryo UI" panose="020B0604030504040204" pitchFamily="50" charset="-128"/>
                        </a:rPr>
                        <a:t>各地域の観光</a:t>
                      </a:r>
                      <a:r>
                        <a:rPr kumimoji="1" lang="en-US" altLang="ja-JP" sz="1100" dirty="0">
                          <a:latin typeface="Meiryo UI" panose="020B0604030504040204" pitchFamily="50" charset="-128"/>
                          <a:ea typeface="Meiryo UI" panose="020B0604030504040204" pitchFamily="50" charset="-128"/>
                        </a:rPr>
                        <a:t>PR</a:t>
                      </a:r>
                      <a:r>
                        <a:rPr kumimoji="1" lang="ja-JP" altLang="en-US" sz="1100" dirty="0">
                          <a:latin typeface="Meiryo UI" panose="020B0604030504040204" pitchFamily="50" charset="-128"/>
                          <a:ea typeface="Meiryo UI" panose="020B0604030504040204" pitchFamily="50" charset="-128"/>
                        </a:rPr>
                        <a:t>動画が放映可能</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50395238"/>
                  </a:ext>
                </a:extLst>
              </a:tr>
            </a:tbl>
          </a:graphicData>
        </a:graphic>
      </p:graphicFrame>
      <p:sp>
        <p:nvSpPr>
          <p:cNvPr id="5" name="テキスト ボックス 4">
            <a:extLst>
              <a:ext uri="{FF2B5EF4-FFF2-40B4-BE49-F238E27FC236}">
                <a16:creationId xmlns:a16="http://schemas.microsoft.com/office/drawing/2014/main" id="{D5D6ABA5-BFF1-3567-467D-6C8AC6502C8B}"/>
              </a:ext>
            </a:extLst>
          </p:cNvPr>
          <p:cNvSpPr txBox="1"/>
          <p:nvPr/>
        </p:nvSpPr>
        <p:spPr>
          <a:xfrm>
            <a:off x="273873" y="752059"/>
            <a:ext cx="1656000" cy="276999"/>
          </a:xfrm>
          <a:prstGeom prst="homePlate">
            <a:avLst/>
          </a:prstGeom>
          <a:solidFill>
            <a:srgbClr val="0070C0"/>
          </a:solidFill>
        </p:spPr>
        <p:txBody>
          <a:bodyPr wrap="square" rtlCol="0" anchor="ctr" anchorCtr="1">
            <a:noAutofit/>
          </a:bodyPr>
          <a:lstStyle/>
          <a:p>
            <a:r>
              <a:rPr kumimoji="1" lang="ja-JP" altLang="en-US" sz="1200" b="1" dirty="0">
                <a:solidFill>
                  <a:schemeClr val="bg1"/>
                </a:solidFill>
                <a:latin typeface="Meiryo UI" panose="020B0604030504040204" pitchFamily="50" charset="-128"/>
                <a:ea typeface="Meiryo UI" panose="020B0604030504040204" pitchFamily="50" charset="-128"/>
              </a:rPr>
              <a:t>映像装置の概要</a:t>
            </a:r>
          </a:p>
        </p:txBody>
      </p:sp>
      <p:sp>
        <p:nvSpPr>
          <p:cNvPr id="14" name="テキスト ボックス 13">
            <a:extLst>
              <a:ext uri="{FF2B5EF4-FFF2-40B4-BE49-F238E27FC236}">
                <a16:creationId xmlns:a16="http://schemas.microsoft.com/office/drawing/2014/main" id="{F129AD7F-3F4D-784A-2DA1-8B8F9158E314}"/>
              </a:ext>
            </a:extLst>
          </p:cNvPr>
          <p:cNvSpPr txBox="1"/>
          <p:nvPr/>
        </p:nvSpPr>
        <p:spPr>
          <a:xfrm>
            <a:off x="1032132" y="6428018"/>
            <a:ext cx="3158237" cy="246221"/>
          </a:xfrm>
          <a:prstGeom prst="rect">
            <a:avLst/>
          </a:prstGeom>
          <a:noFill/>
        </p:spPr>
        <p:txBody>
          <a:bodyPr wrap="none">
            <a:spAutoFit/>
          </a:bodyPr>
          <a:lstStyle/>
          <a:p>
            <a:r>
              <a:rPr lang="en-US" altLang="ja-JP" sz="1000" dirty="0">
                <a:hlinkClick r:id="rId3"/>
              </a:rPr>
              <a:t>https://furue.ilab.ntt.co.jp/book/202309/contents3.html</a:t>
            </a:r>
            <a:endParaRPr lang="en-US" altLang="ja-JP" sz="1000" dirty="0"/>
          </a:p>
        </p:txBody>
      </p:sp>
      <p:sp>
        <p:nvSpPr>
          <p:cNvPr id="16" name="テキスト ボックス 15">
            <a:extLst>
              <a:ext uri="{FF2B5EF4-FFF2-40B4-BE49-F238E27FC236}">
                <a16:creationId xmlns:a16="http://schemas.microsoft.com/office/drawing/2014/main" id="{09C5ED3A-8E76-F216-EFB1-9DA99D21244B}"/>
              </a:ext>
            </a:extLst>
          </p:cNvPr>
          <p:cNvSpPr txBox="1">
            <a:spLocks noChangeAspect="1"/>
          </p:cNvSpPr>
          <p:nvPr/>
        </p:nvSpPr>
        <p:spPr>
          <a:xfrm>
            <a:off x="6455007" y="6433445"/>
            <a:ext cx="1866217" cy="246221"/>
          </a:xfrm>
          <a:prstGeom prst="rect">
            <a:avLst/>
          </a:prstGeom>
          <a:noFill/>
        </p:spPr>
        <p:txBody>
          <a:bodyPr wrap="none">
            <a:spAutoFit/>
          </a:bodyPr>
          <a:lstStyle/>
          <a:p>
            <a:r>
              <a:rPr lang="en-US" altLang="ja-JP" sz="1000" dirty="0">
                <a:hlinkClick r:id="rId4"/>
              </a:rPr>
              <a:t>https://kansaimap.stroly.com/ja</a:t>
            </a:r>
            <a:endParaRPr lang="en-US" altLang="ja-JP" sz="1000" dirty="0"/>
          </a:p>
        </p:txBody>
      </p:sp>
      <p:sp useBgFill="1">
        <p:nvSpPr>
          <p:cNvPr id="7" name="テキスト ボックス 6">
            <a:extLst>
              <a:ext uri="{FF2B5EF4-FFF2-40B4-BE49-F238E27FC236}">
                <a16:creationId xmlns:a16="http://schemas.microsoft.com/office/drawing/2014/main" id="{C7E09709-FCD8-FE9C-27D3-FA8A272373D0}"/>
              </a:ext>
            </a:extLst>
          </p:cNvPr>
          <p:cNvSpPr txBox="1"/>
          <p:nvPr/>
        </p:nvSpPr>
        <p:spPr>
          <a:xfrm>
            <a:off x="470259" y="3339709"/>
            <a:ext cx="2304000" cy="144000"/>
          </a:xfrm>
          <a:prstGeom prst="rect">
            <a:avLst/>
          </a:prstGeom>
        </p:spPr>
        <p:txBody>
          <a:bodyPr wrap="none" rtlCol="0" anchor="ctr" anchorCtr="0">
            <a:noAutofit/>
          </a:bodyPr>
          <a:lstStyle/>
          <a:p>
            <a:endParaRPr kumimoji="1" lang="ja-JP" altLang="en-US" sz="1100" b="1" dirty="0">
              <a:solidFill>
                <a:srgbClr val="C00000"/>
              </a:solidFill>
              <a:latin typeface="Meiryo UI" panose="020B0604030504040204" pitchFamily="50" charset="-128"/>
              <a:ea typeface="Meiryo UI" panose="020B0604030504040204" pitchFamily="50" charset="-128"/>
            </a:endParaRPr>
          </a:p>
        </p:txBody>
      </p:sp>
      <p:sp>
        <p:nvSpPr>
          <p:cNvPr id="3" name="テキスト ボックス 2">
            <a:extLst>
              <a:ext uri="{FF2B5EF4-FFF2-40B4-BE49-F238E27FC236}">
                <a16:creationId xmlns:a16="http://schemas.microsoft.com/office/drawing/2014/main" id="{B47E69CD-26F5-46CE-158B-1244C521E0CD}"/>
              </a:ext>
            </a:extLst>
          </p:cNvPr>
          <p:cNvSpPr txBox="1"/>
          <p:nvPr/>
        </p:nvSpPr>
        <p:spPr>
          <a:xfrm>
            <a:off x="1675250" y="3230780"/>
            <a:ext cx="1564852" cy="261610"/>
          </a:xfrm>
          <a:prstGeom prst="rect">
            <a:avLst/>
          </a:prstGeom>
          <a:solidFill>
            <a:schemeClr val="bg1"/>
          </a:solidFill>
        </p:spPr>
        <p:txBody>
          <a:bodyPr wrap="none" rtlCol="0" anchor="ctr" anchorCtr="0">
            <a:spAutoFit/>
          </a:bodyPr>
          <a:lstStyle/>
          <a:p>
            <a:r>
              <a:rPr kumimoji="1" lang="en-US" altLang="ja-JP" sz="1100" b="1" dirty="0">
                <a:latin typeface="Meiryo UI" panose="020B0604030504040204" pitchFamily="50" charset="-128"/>
                <a:ea typeface="Meiryo UI" panose="020B0604030504040204" pitchFamily="50" charset="-128"/>
              </a:rPr>
              <a:t>【</a:t>
            </a:r>
            <a:r>
              <a:rPr kumimoji="1" lang="ja-JP" altLang="en-US" sz="1100" b="1" dirty="0">
                <a:latin typeface="Meiryo UI" panose="020B0604030504040204" pitchFamily="50" charset="-128"/>
                <a:ea typeface="Meiryo UI" panose="020B0604030504040204" pitchFamily="50" charset="-128"/>
              </a:rPr>
              <a:t>参考</a:t>
            </a:r>
            <a:r>
              <a:rPr kumimoji="1" lang="en-US" altLang="ja-JP" sz="1100" b="1" dirty="0">
                <a:latin typeface="Meiryo UI" panose="020B0604030504040204" pitchFamily="50" charset="-128"/>
                <a:ea typeface="Meiryo UI" panose="020B0604030504040204" pitchFamily="50" charset="-128"/>
              </a:rPr>
              <a:t>】</a:t>
            </a:r>
            <a:r>
              <a:rPr kumimoji="1" lang="ja-JP" altLang="en-US" sz="1100" b="1" dirty="0">
                <a:latin typeface="Meiryo UI" panose="020B0604030504040204" pitchFamily="50" charset="-128"/>
                <a:ea typeface="Meiryo UI" panose="020B0604030504040204" pitchFamily="50" charset="-128"/>
              </a:rPr>
              <a:t>バイブロスケープ</a:t>
            </a:r>
          </a:p>
        </p:txBody>
      </p:sp>
      <p:sp>
        <p:nvSpPr>
          <p:cNvPr id="6" name="テキスト ボックス 5">
            <a:extLst>
              <a:ext uri="{FF2B5EF4-FFF2-40B4-BE49-F238E27FC236}">
                <a16:creationId xmlns:a16="http://schemas.microsoft.com/office/drawing/2014/main" id="{E162C71F-8ED5-5185-EC9A-AE4C3F3D75B0}"/>
              </a:ext>
            </a:extLst>
          </p:cNvPr>
          <p:cNvSpPr txBox="1"/>
          <p:nvPr/>
        </p:nvSpPr>
        <p:spPr>
          <a:xfrm>
            <a:off x="6223403" y="3252148"/>
            <a:ext cx="1965603" cy="261610"/>
          </a:xfrm>
          <a:prstGeom prst="rect">
            <a:avLst/>
          </a:prstGeom>
          <a:solidFill>
            <a:schemeClr val="bg1"/>
          </a:solidFill>
        </p:spPr>
        <p:txBody>
          <a:bodyPr wrap="none" rtlCol="0" anchor="ctr" anchorCtr="0">
            <a:spAutoFit/>
          </a:bodyPr>
          <a:lstStyle/>
          <a:p>
            <a:r>
              <a:rPr kumimoji="1" lang="en-US" altLang="ja-JP" sz="1100" b="1" dirty="0">
                <a:latin typeface="Meiryo UI" panose="020B0604030504040204" pitchFamily="50" charset="-128"/>
                <a:ea typeface="Meiryo UI" panose="020B0604030504040204" pitchFamily="50" charset="-128"/>
              </a:rPr>
              <a:t>【</a:t>
            </a:r>
            <a:r>
              <a:rPr kumimoji="1" lang="ja-JP" altLang="en-US" sz="1100" b="1" dirty="0">
                <a:latin typeface="Meiryo UI" panose="020B0604030504040204" pitchFamily="50" charset="-128"/>
                <a:ea typeface="Meiryo UI" panose="020B0604030504040204" pitchFamily="50" charset="-128"/>
              </a:rPr>
              <a:t>参考</a:t>
            </a:r>
            <a:r>
              <a:rPr kumimoji="1" lang="en-US" altLang="ja-JP" sz="1100" b="1" dirty="0">
                <a:latin typeface="Meiryo UI" panose="020B0604030504040204" pitchFamily="50" charset="-128"/>
                <a:ea typeface="Meiryo UI" panose="020B0604030504040204" pitchFamily="50" charset="-128"/>
              </a:rPr>
              <a:t>】</a:t>
            </a:r>
            <a:r>
              <a:rPr kumimoji="1" lang="ja-JP" altLang="en-US" sz="1100" b="1" dirty="0">
                <a:latin typeface="Meiryo UI" panose="020B0604030504040204" pitchFamily="50" charset="-128"/>
                <a:ea typeface="Meiryo UI" panose="020B0604030504040204" pitchFamily="50" charset="-128"/>
              </a:rPr>
              <a:t>関西広域デジタルマップ</a:t>
            </a:r>
          </a:p>
        </p:txBody>
      </p:sp>
      <p:sp useBgFill="1">
        <p:nvSpPr>
          <p:cNvPr id="8" name="テキスト ボックス 7">
            <a:extLst>
              <a:ext uri="{FF2B5EF4-FFF2-40B4-BE49-F238E27FC236}">
                <a16:creationId xmlns:a16="http://schemas.microsoft.com/office/drawing/2014/main" id="{C4B35F4B-57E6-FD2D-0054-BB8131892E62}"/>
              </a:ext>
            </a:extLst>
          </p:cNvPr>
          <p:cNvSpPr txBox="1"/>
          <p:nvPr/>
        </p:nvSpPr>
        <p:spPr>
          <a:xfrm>
            <a:off x="455877" y="3022835"/>
            <a:ext cx="2304000" cy="235512"/>
          </a:xfrm>
          <a:prstGeom prst="rect">
            <a:avLst/>
          </a:prstGeom>
        </p:spPr>
        <p:txBody>
          <a:bodyPr wrap="none" rtlCol="0" anchor="ctr" anchorCtr="0">
            <a:noAutofit/>
          </a:bodyPr>
          <a:lstStyle/>
          <a:p>
            <a:endParaRPr kumimoji="1" lang="ja-JP" altLang="en-US" sz="1100" b="1" dirty="0">
              <a:solidFill>
                <a:srgbClr val="C00000"/>
              </a:solidFill>
              <a:latin typeface="Meiryo UI" panose="020B0604030504040204" pitchFamily="50" charset="-128"/>
              <a:ea typeface="Meiryo UI" panose="020B0604030504040204" pitchFamily="50" charset="-128"/>
            </a:endParaRPr>
          </a:p>
        </p:txBody>
      </p:sp>
      <p:pic>
        <p:nvPicPr>
          <p:cNvPr id="9" name="図 8">
            <a:extLst>
              <a:ext uri="{FF2B5EF4-FFF2-40B4-BE49-F238E27FC236}">
                <a16:creationId xmlns:a16="http://schemas.microsoft.com/office/drawing/2014/main" id="{8B45471F-20AC-5D11-AC45-DF0221B5CF0F}"/>
              </a:ext>
            </a:extLst>
          </p:cNvPr>
          <p:cNvPicPr preferRelativeResize="0">
            <a:picLocks/>
          </p:cNvPicPr>
          <p:nvPr/>
        </p:nvPicPr>
        <p:blipFill>
          <a:blip r:embed="rId5"/>
          <a:stretch>
            <a:fillRect/>
          </a:stretch>
        </p:blipFill>
        <p:spPr>
          <a:xfrm>
            <a:off x="701194" y="3487015"/>
            <a:ext cx="3603414" cy="1872000"/>
          </a:xfrm>
          <a:prstGeom prst="rect">
            <a:avLst/>
          </a:prstGeom>
        </p:spPr>
      </p:pic>
      <p:pic>
        <p:nvPicPr>
          <p:cNvPr id="11" name="図 10">
            <a:extLst>
              <a:ext uri="{FF2B5EF4-FFF2-40B4-BE49-F238E27FC236}">
                <a16:creationId xmlns:a16="http://schemas.microsoft.com/office/drawing/2014/main" id="{9EFEBBF2-B64E-8BE3-D21E-1C8FB0424A4E}"/>
              </a:ext>
            </a:extLst>
          </p:cNvPr>
          <p:cNvPicPr preferRelativeResize="0">
            <a:picLocks/>
          </p:cNvPicPr>
          <p:nvPr/>
        </p:nvPicPr>
        <p:blipFill>
          <a:blip r:embed="rId6"/>
          <a:stretch>
            <a:fillRect/>
          </a:stretch>
        </p:blipFill>
        <p:spPr>
          <a:xfrm>
            <a:off x="3671637" y="5538058"/>
            <a:ext cx="972000" cy="719331"/>
          </a:xfrm>
          <a:prstGeom prst="rect">
            <a:avLst/>
          </a:prstGeom>
        </p:spPr>
      </p:pic>
      <p:pic>
        <p:nvPicPr>
          <p:cNvPr id="15" name="図 14">
            <a:extLst>
              <a:ext uri="{FF2B5EF4-FFF2-40B4-BE49-F238E27FC236}">
                <a16:creationId xmlns:a16="http://schemas.microsoft.com/office/drawing/2014/main" id="{C09A5599-B917-249B-AD86-C0EA76DF2D04}"/>
              </a:ext>
            </a:extLst>
          </p:cNvPr>
          <p:cNvPicPr preferRelativeResize="0">
            <a:picLocks/>
          </p:cNvPicPr>
          <p:nvPr/>
        </p:nvPicPr>
        <p:blipFill>
          <a:blip r:embed="rId7"/>
          <a:stretch>
            <a:fillRect/>
          </a:stretch>
        </p:blipFill>
        <p:spPr>
          <a:xfrm>
            <a:off x="1443873" y="5531962"/>
            <a:ext cx="972000" cy="719331"/>
          </a:xfrm>
          <a:prstGeom prst="rect">
            <a:avLst/>
          </a:prstGeom>
        </p:spPr>
      </p:pic>
      <p:pic>
        <p:nvPicPr>
          <p:cNvPr id="17" name="図 16">
            <a:extLst>
              <a:ext uri="{FF2B5EF4-FFF2-40B4-BE49-F238E27FC236}">
                <a16:creationId xmlns:a16="http://schemas.microsoft.com/office/drawing/2014/main" id="{FCAF3424-A6BD-5282-7B2B-C9BDF1719BFD}"/>
              </a:ext>
            </a:extLst>
          </p:cNvPr>
          <p:cNvPicPr preferRelativeResize="0">
            <a:picLocks/>
          </p:cNvPicPr>
          <p:nvPr/>
        </p:nvPicPr>
        <p:blipFill>
          <a:blip r:embed="rId8"/>
          <a:stretch>
            <a:fillRect/>
          </a:stretch>
        </p:blipFill>
        <p:spPr>
          <a:xfrm>
            <a:off x="2557755" y="5538393"/>
            <a:ext cx="972000" cy="719331"/>
          </a:xfrm>
          <a:prstGeom prst="rect">
            <a:avLst/>
          </a:prstGeom>
        </p:spPr>
      </p:pic>
      <p:pic>
        <p:nvPicPr>
          <p:cNvPr id="18" name="図 17">
            <a:extLst>
              <a:ext uri="{FF2B5EF4-FFF2-40B4-BE49-F238E27FC236}">
                <a16:creationId xmlns:a16="http://schemas.microsoft.com/office/drawing/2014/main" id="{D703CD7C-01F6-461A-9CDC-3D1786D4059F}"/>
              </a:ext>
            </a:extLst>
          </p:cNvPr>
          <p:cNvPicPr preferRelativeResize="0">
            <a:picLocks/>
          </p:cNvPicPr>
          <p:nvPr/>
        </p:nvPicPr>
        <p:blipFill>
          <a:blip r:embed="rId9"/>
          <a:stretch>
            <a:fillRect/>
          </a:stretch>
        </p:blipFill>
        <p:spPr>
          <a:xfrm>
            <a:off x="329991" y="5537724"/>
            <a:ext cx="972000" cy="720000"/>
          </a:xfrm>
          <a:prstGeom prst="rect">
            <a:avLst/>
          </a:prstGeom>
        </p:spPr>
      </p:pic>
      <p:sp>
        <p:nvSpPr>
          <p:cNvPr id="19" name="テキスト ボックス 18">
            <a:extLst>
              <a:ext uri="{FF2B5EF4-FFF2-40B4-BE49-F238E27FC236}">
                <a16:creationId xmlns:a16="http://schemas.microsoft.com/office/drawing/2014/main" id="{BB35AFF0-9C2D-206E-BF86-FFBAD1243E1B}"/>
              </a:ext>
            </a:extLst>
          </p:cNvPr>
          <p:cNvSpPr txBox="1"/>
          <p:nvPr/>
        </p:nvSpPr>
        <p:spPr>
          <a:xfrm>
            <a:off x="3659388" y="6232542"/>
            <a:ext cx="1068822" cy="215444"/>
          </a:xfrm>
          <a:prstGeom prst="rect">
            <a:avLst/>
          </a:prstGeom>
          <a:noFill/>
        </p:spPr>
        <p:txBody>
          <a:bodyPr wrap="square" rtlCol="0">
            <a:spAutoFit/>
          </a:bodyPr>
          <a:lstStyle/>
          <a:p>
            <a:pPr algn="ctr" defTabSz="742950">
              <a:defRPr/>
            </a:pPr>
            <a:r>
              <a:rPr kumimoji="1" lang="ja-JP" altLang="en-US" sz="800" dirty="0">
                <a:solidFill>
                  <a:srgbClr val="000000"/>
                </a:solidFill>
                <a:latin typeface="Meiryo UI" panose="020B0604030504040204" pitchFamily="50" charset="-128"/>
                <a:ea typeface="Meiryo UI" panose="020B0604030504040204" pitchFamily="50" charset="-128"/>
              </a:rPr>
              <a:t>かずら橋（徳島）</a:t>
            </a:r>
            <a:endParaRPr kumimoji="1" lang="en-US" altLang="ja-JP" sz="800" dirty="0">
              <a:solidFill>
                <a:srgbClr val="000000"/>
              </a:solidFill>
              <a:latin typeface="Meiryo UI" panose="020B0604030504040204" pitchFamily="50" charset="-128"/>
              <a:ea typeface="Meiryo UI" panose="020B0604030504040204" pitchFamily="50" charset="-128"/>
            </a:endParaRPr>
          </a:p>
        </p:txBody>
      </p:sp>
      <p:sp>
        <p:nvSpPr>
          <p:cNvPr id="20" name="テキスト ボックス 19">
            <a:extLst>
              <a:ext uri="{FF2B5EF4-FFF2-40B4-BE49-F238E27FC236}">
                <a16:creationId xmlns:a16="http://schemas.microsoft.com/office/drawing/2014/main" id="{8BC26745-5F10-C894-A03F-D50396CE53E3}"/>
              </a:ext>
            </a:extLst>
          </p:cNvPr>
          <p:cNvSpPr txBox="1"/>
          <p:nvPr/>
        </p:nvSpPr>
        <p:spPr>
          <a:xfrm>
            <a:off x="1469237" y="6233906"/>
            <a:ext cx="997137" cy="215444"/>
          </a:xfrm>
          <a:prstGeom prst="rect">
            <a:avLst/>
          </a:prstGeom>
          <a:noFill/>
        </p:spPr>
        <p:txBody>
          <a:bodyPr wrap="square" rtlCol="0">
            <a:spAutoFit/>
          </a:bodyPr>
          <a:lstStyle/>
          <a:p>
            <a:pPr algn="ctr" defTabSz="742950">
              <a:defRPr/>
            </a:pPr>
            <a:r>
              <a:rPr kumimoji="1" lang="ja-JP" altLang="en-US" sz="800" dirty="0">
                <a:solidFill>
                  <a:srgbClr val="000000"/>
                </a:solidFill>
                <a:latin typeface="Meiryo UI" panose="020B0604030504040204" pitchFamily="50" charset="-128"/>
                <a:ea typeface="Meiryo UI" panose="020B0604030504040204" pitchFamily="50" charset="-128"/>
              </a:rPr>
              <a:t>秋吉台（山口）</a:t>
            </a:r>
            <a:endParaRPr kumimoji="1" lang="en-US" altLang="ja-JP" sz="800" dirty="0">
              <a:solidFill>
                <a:srgbClr val="000000"/>
              </a:solidFill>
              <a:latin typeface="Meiryo UI" panose="020B0604030504040204" pitchFamily="50" charset="-128"/>
              <a:ea typeface="Meiryo UI" panose="020B0604030504040204" pitchFamily="50" charset="-128"/>
            </a:endParaRPr>
          </a:p>
        </p:txBody>
      </p:sp>
      <p:sp>
        <p:nvSpPr>
          <p:cNvPr id="21" name="テキスト ボックス 20">
            <a:extLst>
              <a:ext uri="{FF2B5EF4-FFF2-40B4-BE49-F238E27FC236}">
                <a16:creationId xmlns:a16="http://schemas.microsoft.com/office/drawing/2014/main" id="{69C44345-CC9D-841F-DABF-551491C6AF6D}"/>
              </a:ext>
            </a:extLst>
          </p:cNvPr>
          <p:cNvSpPr txBox="1"/>
          <p:nvPr/>
        </p:nvSpPr>
        <p:spPr>
          <a:xfrm>
            <a:off x="2521116" y="6237208"/>
            <a:ext cx="1109642" cy="215444"/>
          </a:xfrm>
          <a:prstGeom prst="rect">
            <a:avLst/>
          </a:prstGeom>
          <a:noFill/>
        </p:spPr>
        <p:txBody>
          <a:bodyPr wrap="square" rtlCol="0">
            <a:spAutoFit/>
          </a:bodyPr>
          <a:lstStyle/>
          <a:p>
            <a:pPr algn="ctr" defTabSz="742950">
              <a:defRPr/>
            </a:pPr>
            <a:r>
              <a:rPr kumimoji="1" lang="ja-JP" altLang="en-US" sz="800" dirty="0">
                <a:solidFill>
                  <a:srgbClr val="000000"/>
                </a:solidFill>
                <a:latin typeface="Meiryo UI" panose="020B0604030504040204" pitchFamily="50" charset="-128"/>
                <a:ea typeface="Meiryo UI" panose="020B0604030504040204" pitchFamily="50" charset="-128"/>
              </a:rPr>
              <a:t>岩見神楽（島根）</a:t>
            </a:r>
            <a:endParaRPr kumimoji="1" lang="en-US" altLang="ja-JP" sz="800" dirty="0">
              <a:solidFill>
                <a:srgbClr val="000000"/>
              </a:solidFill>
              <a:latin typeface="Meiryo UI" panose="020B0604030504040204" pitchFamily="50" charset="-128"/>
              <a:ea typeface="Meiryo UI" panose="020B0604030504040204" pitchFamily="50" charset="-128"/>
            </a:endParaRPr>
          </a:p>
        </p:txBody>
      </p:sp>
      <p:sp>
        <p:nvSpPr>
          <p:cNvPr id="22" name="テキスト ボックス 21">
            <a:extLst>
              <a:ext uri="{FF2B5EF4-FFF2-40B4-BE49-F238E27FC236}">
                <a16:creationId xmlns:a16="http://schemas.microsoft.com/office/drawing/2014/main" id="{CF6AA731-6E5C-FD4C-F64B-F0392831469F}"/>
              </a:ext>
            </a:extLst>
          </p:cNvPr>
          <p:cNvSpPr txBox="1"/>
          <p:nvPr/>
        </p:nvSpPr>
        <p:spPr>
          <a:xfrm>
            <a:off x="207576" y="6235149"/>
            <a:ext cx="1261661" cy="215444"/>
          </a:xfrm>
          <a:prstGeom prst="rect">
            <a:avLst/>
          </a:prstGeom>
          <a:noFill/>
        </p:spPr>
        <p:txBody>
          <a:bodyPr wrap="square" rtlCol="0">
            <a:spAutoFit/>
          </a:bodyPr>
          <a:lstStyle/>
          <a:p>
            <a:pPr algn="ctr" defTabSz="742950">
              <a:defRPr/>
            </a:pPr>
            <a:r>
              <a:rPr kumimoji="1" lang="ja-JP" altLang="en-US" sz="800" dirty="0">
                <a:solidFill>
                  <a:srgbClr val="000000"/>
                </a:solidFill>
                <a:latin typeface="Meiryo UI" panose="020B0604030504040204" pitchFamily="50" charset="-128"/>
                <a:ea typeface="Meiryo UI" panose="020B0604030504040204" pitchFamily="50" charset="-128"/>
              </a:rPr>
              <a:t>那智勝浦（和歌山）</a:t>
            </a:r>
            <a:endParaRPr kumimoji="1" lang="en-US" altLang="ja-JP" sz="800" dirty="0">
              <a:solidFill>
                <a:srgbClr val="000000"/>
              </a:solidFill>
              <a:latin typeface="Meiryo UI" panose="020B0604030504040204" pitchFamily="50" charset="-128"/>
              <a:ea typeface="Meiryo UI" panose="020B0604030504040204" pitchFamily="50" charset="-128"/>
            </a:endParaRPr>
          </a:p>
        </p:txBody>
      </p:sp>
      <p:sp>
        <p:nvSpPr>
          <p:cNvPr id="24" name="テキスト ボックス 23">
            <a:extLst>
              <a:ext uri="{FF2B5EF4-FFF2-40B4-BE49-F238E27FC236}">
                <a16:creationId xmlns:a16="http://schemas.microsoft.com/office/drawing/2014/main" id="{2024EE5B-47A1-4F39-48B4-AAE8FA4DFC38}"/>
              </a:ext>
            </a:extLst>
          </p:cNvPr>
          <p:cNvSpPr txBox="1"/>
          <p:nvPr/>
        </p:nvSpPr>
        <p:spPr>
          <a:xfrm>
            <a:off x="1835543" y="5315169"/>
            <a:ext cx="1261661" cy="215444"/>
          </a:xfrm>
          <a:prstGeom prst="rect">
            <a:avLst/>
          </a:prstGeom>
          <a:noFill/>
        </p:spPr>
        <p:txBody>
          <a:bodyPr wrap="square" rtlCol="0">
            <a:spAutoFit/>
          </a:bodyPr>
          <a:lstStyle/>
          <a:p>
            <a:pPr algn="ctr" defTabSz="742950">
              <a:defRPr/>
            </a:pPr>
            <a:r>
              <a:rPr kumimoji="1" lang="en-US" altLang="ja-JP" sz="800" dirty="0">
                <a:solidFill>
                  <a:srgbClr val="000000"/>
                </a:solidFill>
                <a:latin typeface="Meiryo UI" panose="020B0604030504040204" pitchFamily="50" charset="-128"/>
                <a:ea typeface="Meiryo UI" panose="020B0604030504040204" pitchFamily="50" charset="-128"/>
              </a:rPr>
              <a:t>【</a:t>
            </a:r>
            <a:r>
              <a:rPr kumimoji="1" lang="ja-JP" altLang="en-US" sz="800" dirty="0">
                <a:solidFill>
                  <a:srgbClr val="000000"/>
                </a:solidFill>
                <a:latin typeface="Meiryo UI" panose="020B0604030504040204" pitchFamily="50" charset="-128"/>
                <a:ea typeface="Meiryo UI" panose="020B0604030504040204" pitchFamily="50" charset="-128"/>
              </a:rPr>
              <a:t>体験映像予定地</a:t>
            </a:r>
            <a:r>
              <a:rPr kumimoji="1" lang="en-US" altLang="ja-JP" sz="800" dirty="0">
                <a:solidFill>
                  <a:srgbClr val="000000"/>
                </a:solidFill>
                <a:latin typeface="Meiryo UI" panose="020B0604030504040204" pitchFamily="50" charset="-128"/>
                <a:ea typeface="Meiryo UI" panose="020B0604030504040204" pitchFamily="50" charset="-128"/>
              </a:rPr>
              <a:t>】</a:t>
            </a:r>
          </a:p>
        </p:txBody>
      </p:sp>
    </p:spTree>
    <p:extLst>
      <p:ext uri="{BB962C8B-B14F-4D97-AF65-F5344CB8AC3E}">
        <p14:creationId xmlns:p14="http://schemas.microsoft.com/office/powerpoint/2010/main" val="23319811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FFD75A3E-399E-49AD-2619-4C14BEE8AC62}"/>
              </a:ext>
            </a:extLst>
          </p:cNvPr>
          <p:cNvSpPr>
            <a:spLocks noGrp="1"/>
          </p:cNvSpPr>
          <p:nvPr>
            <p:ph type="title"/>
          </p:nvPr>
        </p:nvSpPr>
        <p:spPr/>
        <p:txBody>
          <a:bodyPr/>
          <a:lstStyle/>
          <a:p>
            <a:r>
              <a:rPr kumimoji="1" lang="ja-JP" altLang="en-US" dirty="0"/>
              <a:t>２．</a:t>
            </a:r>
            <a:r>
              <a:rPr lang="ja-JP" altLang="en-US" dirty="0"/>
              <a:t>ブース内での観光</a:t>
            </a:r>
            <a:r>
              <a:rPr lang="en-US" altLang="ja-JP" dirty="0"/>
              <a:t>PR</a:t>
            </a:r>
            <a:r>
              <a:rPr lang="ja-JP" altLang="en-US" dirty="0"/>
              <a:t>について</a:t>
            </a:r>
            <a:endParaRPr kumimoji="1" lang="ja-JP" altLang="en-US" dirty="0"/>
          </a:p>
        </p:txBody>
      </p:sp>
      <p:sp>
        <p:nvSpPr>
          <p:cNvPr id="4" name="スライド番号プレースホルダー 3">
            <a:extLst>
              <a:ext uri="{FF2B5EF4-FFF2-40B4-BE49-F238E27FC236}">
                <a16:creationId xmlns:a16="http://schemas.microsoft.com/office/drawing/2014/main" id="{11E44668-CDA3-5BF4-7DE5-052C0A7376B3}"/>
              </a:ext>
            </a:extLst>
          </p:cNvPr>
          <p:cNvSpPr>
            <a:spLocks noGrp="1"/>
          </p:cNvSpPr>
          <p:nvPr>
            <p:ph type="sldNum" sz="quarter" idx="12"/>
          </p:nvPr>
        </p:nvSpPr>
        <p:spPr/>
        <p:txBody>
          <a:bodyPr/>
          <a:lstStyle/>
          <a:p>
            <a:fld id="{9562C202-3B97-44C8-A2BA-60A452E94514}" type="slidenum">
              <a:rPr kumimoji="1" lang="ja-JP" altLang="en-US" smtClean="0"/>
              <a:t>6</a:t>
            </a:fld>
            <a:endParaRPr kumimoji="1" lang="ja-JP" altLang="en-US" dirty="0"/>
          </a:p>
        </p:txBody>
      </p:sp>
      <p:sp>
        <p:nvSpPr>
          <p:cNvPr id="5" name="テキスト ボックス 4">
            <a:extLst>
              <a:ext uri="{FF2B5EF4-FFF2-40B4-BE49-F238E27FC236}">
                <a16:creationId xmlns:a16="http://schemas.microsoft.com/office/drawing/2014/main" id="{A0B14A14-AA2B-86D2-0CF2-782E16ABDA39}"/>
              </a:ext>
            </a:extLst>
          </p:cNvPr>
          <p:cNvSpPr txBox="1"/>
          <p:nvPr/>
        </p:nvSpPr>
        <p:spPr>
          <a:xfrm>
            <a:off x="273873" y="752059"/>
            <a:ext cx="2448000" cy="276999"/>
          </a:xfrm>
          <a:prstGeom prst="homePlate">
            <a:avLst/>
          </a:prstGeom>
          <a:solidFill>
            <a:srgbClr val="0070C0"/>
          </a:solidFill>
        </p:spPr>
        <p:txBody>
          <a:bodyPr wrap="square" rtlCol="0" anchor="ctr" anchorCtr="1">
            <a:spAutoFit/>
          </a:bodyPr>
          <a:lstStyle/>
          <a:p>
            <a:r>
              <a:rPr kumimoji="1" lang="ja-JP" altLang="en-US" sz="1200" b="1" dirty="0">
                <a:solidFill>
                  <a:schemeClr val="bg1"/>
                </a:solidFill>
                <a:latin typeface="Meiryo UI" panose="020B0604030504040204" pitchFamily="50" charset="-128"/>
                <a:ea typeface="Meiryo UI" panose="020B0604030504040204" pitchFamily="50" charset="-128"/>
              </a:rPr>
              <a:t>ブース内での観光</a:t>
            </a:r>
            <a:r>
              <a:rPr kumimoji="1" lang="en-US" altLang="ja-JP" sz="1200" b="1" dirty="0">
                <a:solidFill>
                  <a:schemeClr val="bg1"/>
                </a:solidFill>
                <a:latin typeface="Meiryo UI" panose="020B0604030504040204" pitchFamily="50" charset="-128"/>
                <a:ea typeface="Meiryo UI" panose="020B0604030504040204" pitchFamily="50" charset="-128"/>
              </a:rPr>
              <a:t>PR</a:t>
            </a:r>
            <a:r>
              <a:rPr kumimoji="1" lang="ja-JP" altLang="en-US" sz="1200" b="1" dirty="0">
                <a:solidFill>
                  <a:schemeClr val="bg1"/>
                </a:solidFill>
                <a:latin typeface="Meiryo UI" panose="020B0604030504040204" pitchFamily="50" charset="-128"/>
                <a:ea typeface="Meiryo UI" panose="020B0604030504040204" pitchFamily="50" charset="-128"/>
              </a:rPr>
              <a:t>の考え方</a:t>
            </a:r>
          </a:p>
        </p:txBody>
      </p:sp>
      <p:sp>
        <p:nvSpPr>
          <p:cNvPr id="6" name="テキスト ボックス 5">
            <a:extLst>
              <a:ext uri="{FF2B5EF4-FFF2-40B4-BE49-F238E27FC236}">
                <a16:creationId xmlns:a16="http://schemas.microsoft.com/office/drawing/2014/main" id="{B48E1249-68B7-BCDA-76EB-254A444F0DF6}"/>
              </a:ext>
            </a:extLst>
          </p:cNvPr>
          <p:cNvSpPr txBox="1"/>
          <p:nvPr/>
        </p:nvSpPr>
        <p:spPr>
          <a:xfrm>
            <a:off x="301842" y="1087410"/>
            <a:ext cx="9431094" cy="276999"/>
          </a:xfrm>
          <a:prstGeom prst="rect">
            <a:avLst/>
          </a:prstGeom>
          <a:noFill/>
          <a:ln>
            <a:solidFill>
              <a:schemeClr val="bg1"/>
            </a:solidFill>
            <a:prstDash val="sysDash"/>
          </a:ln>
        </p:spPr>
        <p:txBody>
          <a:bodyPr wrap="square">
            <a:spAutoFit/>
          </a:bodyPr>
          <a:lstStyle/>
          <a:p>
            <a:r>
              <a:rPr lang="ja-JP" altLang="en-US" sz="1200" b="1" dirty="0">
                <a:latin typeface="Meiryo UI" panose="020B0604030504040204" pitchFamily="50" charset="-128"/>
                <a:ea typeface="Meiryo UI" panose="020B0604030504040204" pitchFamily="50" charset="-128"/>
              </a:rPr>
              <a:t>● ブースでの地域観光</a:t>
            </a:r>
            <a:r>
              <a:rPr lang="en-US" altLang="ja-JP" sz="1200" b="1" dirty="0">
                <a:latin typeface="Meiryo UI" panose="020B0604030504040204" pitchFamily="50" charset="-128"/>
                <a:ea typeface="Meiryo UI" panose="020B0604030504040204" pitchFamily="50" charset="-128"/>
              </a:rPr>
              <a:t>PR</a:t>
            </a:r>
            <a:r>
              <a:rPr lang="ja-JP" altLang="en-US" sz="1200" b="1" dirty="0">
                <a:latin typeface="Meiryo UI" panose="020B0604030504040204" pitchFamily="50" charset="-128"/>
                <a:ea typeface="Meiryo UI" panose="020B0604030504040204" pitchFamily="50" charset="-128"/>
              </a:rPr>
              <a:t>は、下記の考え方に基づき実施するよう心掛けてください</a:t>
            </a:r>
          </a:p>
        </p:txBody>
      </p:sp>
      <p:sp>
        <p:nvSpPr>
          <p:cNvPr id="3" name="テキスト ボックス 2">
            <a:extLst>
              <a:ext uri="{FF2B5EF4-FFF2-40B4-BE49-F238E27FC236}">
                <a16:creationId xmlns:a16="http://schemas.microsoft.com/office/drawing/2014/main" id="{545D74AD-0B15-D3B2-4B5F-AC8D04615FC6}"/>
              </a:ext>
            </a:extLst>
          </p:cNvPr>
          <p:cNvSpPr txBox="1"/>
          <p:nvPr/>
        </p:nvSpPr>
        <p:spPr>
          <a:xfrm>
            <a:off x="490782" y="1436026"/>
            <a:ext cx="9314481" cy="1200329"/>
          </a:xfrm>
          <a:prstGeom prst="rect">
            <a:avLst/>
          </a:prstGeom>
          <a:noFill/>
        </p:spPr>
        <p:txBody>
          <a:bodyPr wrap="square">
            <a:spAutoFit/>
          </a:bodyPr>
          <a:lstStyle/>
          <a:p>
            <a:r>
              <a:rPr lang="ja-JP" altLang="en-US" sz="1200" dirty="0">
                <a:latin typeface="Meiryo UI" panose="020B0604030504040204" pitchFamily="50" charset="-128"/>
                <a:ea typeface="Meiryo UI" panose="020B0604030504040204" pitchFamily="50" charset="-128"/>
              </a:rPr>
              <a:t>① 万博のメインテーマ、３つのサブテーマ、８つのテーマ事業と親和性のある地域素材（体験・観光コンテンツ、地域産品等）紹介の方法・工夫</a:t>
            </a:r>
            <a:endParaRPr lang="en-US" altLang="ja-JP" sz="1200" dirty="0">
              <a:latin typeface="Meiryo UI" panose="020B0604030504040204" pitchFamily="50" charset="-128"/>
              <a:ea typeface="Meiryo UI" panose="020B0604030504040204" pitchFamily="50" charset="-128"/>
            </a:endParaRPr>
          </a:p>
          <a:p>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② ブース設置場所は訪日外国人旅行者が多いことを意識し、「日本」が感じられるテーマやコンテンツの紹介</a:t>
            </a:r>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a:t>
            </a:r>
            <a:r>
              <a:rPr lang="en-US" altLang="ja-JP" sz="1200" dirty="0">
                <a:latin typeface="Meiryo UI" panose="020B0604030504040204" pitchFamily="50" charset="-128"/>
                <a:ea typeface="Meiryo UI" panose="020B0604030504040204" pitchFamily="50" charset="-128"/>
              </a:rPr>
              <a:t>※ </a:t>
            </a:r>
            <a:r>
              <a:rPr lang="ja-JP" altLang="en-US" sz="1200" dirty="0">
                <a:latin typeface="Meiryo UI" panose="020B0604030504040204" pitchFamily="50" charset="-128"/>
                <a:ea typeface="Meiryo UI" panose="020B0604030504040204" pitchFamily="50" charset="-128"/>
              </a:rPr>
              <a:t>日本の伝統・文化体験、侍・忍者などのコンテンツ、四季や歳時記を活用した展示や体験などをご検討ください</a:t>
            </a:r>
            <a:endParaRPr lang="en-US" altLang="ja-JP" sz="1200" dirty="0">
              <a:latin typeface="Meiryo UI" panose="020B0604030504040204" pitchFamily="50" charset="-128"/>
              <a:ea typeface="Meiryo UI" panose="020B0604030504040204" pitchFamily="50" charset="-128"/>
            </a:endParaRPr>
          </a:p>
          <a:p>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③大阪・関西万博向けに造成した「観光コンテンツや体験プログラム」等を積極的に</a:t>
            </a:r>
            <a:r>
              <a:rPr lang="en-US" altLang="ja-JP" sz="1200" dirty="0">
                <a:latin typeface="Meiryo UI" panose="020B0604030504040204" pitchFamily="50" charset="-128"/>
                <a:ea typeface="Meiryo UI" panose="020B0604030504040204" pitchFamily="50" charset="-128"/>
              </a:rPr>
              <a:t>PR			</a:t>
            </a:r>
          </a:p>
        </p:txBody>
      </p:sp>
      <p:pic>
        <p:nvPicPr>
          <p:cNvPr id="8" name="図 7">
            <a:extLst>
              <a:ext uri="{FF2B5EF4-FFF2-40B4-BE49-F238E27FC236}">
                <a16:creationId xmlns:a16="http://schemas.microsoft.com/office/drawing/2014/main" id="{64897E71-6FC2-936E-F654-EA61523DFDC9}"/>
              </a:ext>
            </a:extLst>
          </p:cNvPr>
          <p:cNvPicPr preferRelativeResize="0">
            <a:picLocks/>
          </p:cNvPicPr>
          <p:nvPr/>
        </p:nvPicPr>
        <p:blipFill rotWithShape="1">
          <a:blip r:embed="rId2">
            <a:extLst>
              <a:ext uri="{28A0092B-C50C-407E-A947-70E740481C1C}">
                <a14:useLocalDpi xmlns:a14="http://schemas.microsoft.com/office/drawing/2010/main" val="0"/>
              </a:ext>
            </a:extLst>
          </a:blip>
          <a:srcRect/>
          <a:stretch/>
        </p:blipFill>
        <p:spPr>
          <a:xfrm>
            <a:off x="3928967" y="3428386"/>
            <a:ext cx="5616000" cy="2520000"/>
          </a:xfrm>
          <a:prstGeom prst="rect">
            <a:avLst/>
          </a:prstGeom>
        </p:spPr>
      </p:pic>
      <p:pic>
        <p:nvPicPr>
          <p:cNvPr id="10" name="図 9">
            <a:extLst>
              <a:ext uri="{FF2B5EF4-FFF2-40B4-BE49-F238E27FC236}">
                <a16:creationId xmlns:a16="http://schemas.microsoft.com/office/drawing/2014/main" id="{60E09DDD-134E-C03D-31BB-BFE07A8050C5}"/>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433064" y="3228084"/>
            <a:ext cx="3295934" cy="2520000"/>
          </a:xfrm>
          <a:prstGeom prst="rect">
            <a:avLst/>
          </a:prstGeom>
        </p:spPr>
      </p:pic>
      <p:sp useBgFill="1">
        <p:nvSpPr>
          <p:cNvPr id="7" name="テキスト ボックス 6">
            <a:extLst>
              <a:ext uri="{FF2B5EF4-FFF2-40B4-BE49-F238E27FC236}">
                <a16:creationId xmlns:a16="http://schemas.microsoft.com/office/drawing/2014/main" id="{D35C5BCA-9A5A-F6E6-C4B0-2C6A1B1E4B04}"/>
              </a:ext>
            </a:extLst>
          </p:cNvPr>
          <p:cNvSpPr txBox="1"/>
          <p:nvPr/>
        </p:nvSpPr>
        <p:spPr>
          <a:xfrm>
            <a:off x="1757865" y="3239393"/>
            <a:ext cx="716863" cy="276999"/>
          </a:xfrm>
          <a:prstGeom prst="rect">
            <a:avLst/>
          </a:prstGeom>
          <a:ln>
            <a:solidFill>
              <a:schemeClr val="bg1"/>
            </a:solidFill>
            <a:prstDash val="sysDash"/>
          </a:ln>
        </p:spPr>
        <p:txBody>
          <a:bodyPr wrap="none">
            <a:spAutoFit/>
          </a:bodyPr>
          <a:lstStyle/>
          <a:p>
            <a:r>
              <a:rPr lang="en-US" altLang="ja-JP" sz="1200" b="1" dirty="0">
                <a:latin typeface="Meiryo UI" panose="020B0604030504040204" pitchFamily="50" charset="-128"/>
                <a:ea typeface="Meiryo UI" panose="020B0604030504040204" pitchFamily="50" charset="-128"/>
              </a:rPr>
              <a:t>【</a:t>
            </a:r>
            <a:r>
              <a:rPr lang="ja-JP" altLang="en-US" sz="1200" b="1" dirty="0">
                <a:latin typeface="Meiryo UI" panose="020B0604030504040204" pitchFamily="50" charset="-128"/>
                <a:ea typeface="Meiryo UI" panose="020B0604030504040204" pitchFamily="50" charset="-128"/>
              </a:rPr>
              <a:t>テーマ</a:t>
            </a:r>
            <a:r>
              <a:rPr lang="en-US" altLang="ja-JP" sz="1200" b="1" dirty="0">
                <a:latin typeface="Meiryo UI" panose="020B0604030504040204" pitchFamily="50" charset="-128"/>
                <a:ea typeface="Meiryo UI" panose="020B0604030504040204" pitchFamily="50" charset="-128"/>
              </a:rPr>
              <a:t>】</a:t>
            </a:r>
            <a:endParaRPr lang="ja-JP" altLang="en-US" sz="1200" b="1" dirty="0">
              <a:latin typeface="Meiryo UI" panose="020B0604030504040204" pitchFamily="50" charset="-128"/>
              <a:ea typeface="Meiryo UI" panose="020B0604030504040204" pitchFamily="50" charset="-128"/>
            </a:endParaRPr>
          </a:p>
        </p:txBody>
      </p:sp>
      <p:sp useBgFill="1">
        <p:nvSpPr>
          <p:cNvPr id="9" name="テキスト ボックス 8">
            <a:extLst>
              <a:ext uri="{FF2B5EF4-FFF2-40B4-BE49-F238E27FC236}">
                <a16:creationId xmlns:a16="http://schemas.microsoft.com/office/drawing/2014/main" id="{FB7E9608-D447-A72B-2A84-546FC3574317}"/>
              </a:ext>
            </a:extLst>
          </p:cNvPr>
          <p:cNvSpPr txBox="1"/>
          <p:nvPr/>
        </p:nvSpPr>
        <p:spPr>
          <a:xfrm>
            <a:off x="689746" y="5365491"/>
            <a:ext cx="615874" cy="144000"/>
          </a:xfrm>
          <a:prstGeom prst="rect">
            <a:avLst/>
          </a:prstGeom>
          <a:ln>
            <a:solidFill>
              <a:schemeClr val="bg1"/>
            </a:solidFill>
            <a:prstDash val="sysDash"/>
          </a:ln>
        </p:spPr>
        <p:txBody>
          <a:bodyPr wrap="none" anchor="ctr" anchorCtr="1">
            <a:noAutofit/>
          </a:bodyPr>
          <a:lstStyle/>
          <a:p>
            <a:r>
              <a:rPr lang="ja-JP" altLang="en-US" sz="700" dirty="0">
                <a:latin typeface="Meiryo UI" panose="020B0604030504040204" pitchFamily="50" charset="-128"/>
                <a:ea typeface="Meiryo UI" panose="020B0604030504040204" pitchFamily="50" charset="-128"/>
              </a:rPr>
              <a:t>いのちを救う</a:t>
            </a:r>
          </a:p>
        </p:txBody>
      </p:sp>
      <p:sp useBgFill="1">
        <p:nvSpPr>
          <p:cNvPr id="11" name="テキスト ボックス 10">
            <a:extLst>
              <a:ext uri="{FF2B5EF4-FFF2-40B4-BE49-F238E27FC236}">
                <a16:creationId xmlns:a16="http://schemas.microsoft.com/office/drawing/2014/main" id="{3089375C-1000-42CD-D53B-80E1570DA3B7}"/>
              </a:ext>
            </a:extLst>
          </p:cNvPr>
          <p:cNvSpPr txBox="1"/>
          <p:nvPr/>
        </p:nvSpPr>
        <p:spPr>
          <a:xfrm>
            <a:off x="1608785" y="4411387"/>
            <a:ext cx="1015021" cy="276999"/>
          </a:xfrm>
          <a:prstGeom prst="rect">
            <a:avLst/>
          </a:prstGeom>
          <a:ln>
            <a:solidFill>
              <a:schemeClr val="bg1"/>
            </a:solidFill>
            <a:prstDash val="sysDash"/>
          </a:ln>
        </p:spPr>
        <p:txBody>
          <a:bodyPr wrap="none">
            <a:spAutoFit/>
          </a:bodyPr>
          <a:lstStyle/>
          <a:p>
            <a:r>
              <a:rPr lang="en-US" altLang="ja-JP" sz="1200" b="1" dirty="0">
                <a:latin typeface="Meiryo UI" panose="020B0604030504040204" pitchFamily="50" charset="-128"/>
                <a:ea typeface="Meiryo UI" panose="020B0604030504040204" pitchFamily="50" charset="-128"/>
              </a:rPr>
              <a:t>【</a:t>
            </a:r>
            <a:r>
              <a:rPr lang="ja-JP" altLang="en-US" sz="1200" b="1" dirty="0">
                <a:latin typeface="Meiryo UI" panose="020B0604030504040204" pitchFamily="50" charset="-128"/>
                <a:ea typeface="Meiryo UI" panose="020B0604030504040204" pitchFamily="50" charset="-128"/>
              </a:rPr>
              <a:t>サブテーマ</a:t>
            </a:r>
            <a:r>
              <a:rPr lang="en-US" altLang="ja-JP" sz="1200" b="1" dirty="0">
                <a:latin typeface="Meiryo UI" panose="020B0604030504040204" pitchFamily="50" charset="-128"/>
                <a:ea typeface="Meiryo UI" panose="020B0604030504040204" pitchFamily="50" charset="-128"/>
              </a:rPr>
              <a:t>】</a:t>
            </a:r>
            <a:endParaRPr lang="ja-JP" altLang="en-US" sz="1200" b="1" dirty="0">
              <a:latin typeface="Meiryo UI" panose="020B0604030504040204" pitchFamily="50" charset="-128"/>
              <a:ea typeface="Meiryo UI" panose="020B0604030504040204" pitchFamily="50" charset="-128"/>
            </a:endParaRPr>
          </a:p>
        </p:txBody>
      </p:sp>
      <p:sp useBgFill="1">
        <p:nvSpPr>
          <p:cNvPr id="12" name="テキスト ボックス 11">
            <a:extLst>
              <a:ext uri="{FF2B5EF4-FFF2-40B4-BE49-F238E27FC236}">
                <a16:creationId xmlns:a16="http://schemas.microsoft.com/office/drawing/2014/main" id="{C26B23BA-41E3-5F92-23F7-C8D1486DEA68}"/>
              </a:ext>
            </a:extLst>
          </p:cNvPr>
          <p:cNvSpPr txBox="1"/>
          <p:nvPr/>
        </p:nvSpPr>
        <p:spPr>
          <a:xfrm>
            <a:off x="1721031" y="5365491"/>
            <a:ext cx="720000" cy="144000"/>
          </a:xfrm>
          <a:prstGeom prst="rect">
            <a:avLst/>
          </a:prstGeom>
          <a:ln>
            <a:solidFill>
              <a:schemeClr val="bg1"/>
            </a:solidFill>
            <a:prstDash val="sysDash"/>
          </a:ln>
        </p:spPr>
        <p:txBody>
          <a:bodyPr wrap="none" anchor="ctr" anchorCtr="1">
            <a:noAutofit/>
          </a:bodyPr>
          <a:lstStyle/>
          <a:p>
            <a:r>
              <a:rPr lang="ja-JP" altLang="en-US" sz="700" dirty="0">
                <a:latin typeface="Meiryo UI" panose="020B0604030504040204" pitchFamily="50" charset="-128"/>
                <a:ea typeface="Meiryo UI" panose="020B0604030504040204" pitchFamily="50" charset="-128"/>
              </a:rPr>
              <a:t>いのちに力を与える</a:t>
            </a:r>
          </a:p>
        </p:txBody>
      </p:sp>
      <p:sp useBgFill="1">
        <p:nvSpPr>
          <p:cNvPr id="13" name="テキスト ボックス 12">
            <a:extLst>
              <a:ext uri="{FF2B5EF4-FFF2-40B4-BE49-F238E27FC236}">
                <a16:creationId xmlns:a16="http://schemas.microsoft.com/office/drawing/2014/main" id="{DA25B729-EBB1-F64F-72BB-EFC5E3076C72}"/>
              </a:ext>
            </a:extLst>
          </p:cNvPr>
          <p:cNvSpPr txBox="1"/>
          <p:nvPr/>
        </p:nvSpPr>
        <p:spPr>
          <a:xfrm>
            <a:off x="2856442" y="5365491"/>
            <a:ext cx="671979" cy="144000"/>
          </a:xfrm>
          <a:prstGeom prst="rect">
            <a:avLst/>
          </a:prstGeom>
          <a:ln>
            <a:solidFill>
              <a:schemeClr val="bg1"/>
            </a:solidFill>
            <a:prstDash val="sysDash"/>
          </a:ln>
        </p:spPr>
        <p:txBody>
          <a:bodyPr wrap="none" anchor="ctr" anchorCtr="1">
            <a:spAutoFit/>
          </a:bodyPr>
          <a:lstStyle/>
          <a:p>
            <a:r>
              <a:rPr lang="ja-JP" altLang="en-US" sz="700" dirty="0">
                <a:latin typeface="Meiryo UI" panose="020B0604030504040204" pitchFamily="50" charset="-128"/>
                <a:ea typeface="Meiryo UI" panose="020B0604030504040204" pitchFamily="50" charset="-128"/>
              </a:rPr>
              <a:t>いのちをつなぐ</a:t>
            </a:r>
          </a:p>
        </p:txBody>
      </p:sp>
    </p:spTree>
    <p:extLst>
      <p:ext uri="{BB962C8B-B14F-4D97-AF65-F5344CB8AC3E}">
        <p14:creationId xmlns:p14="http://schemas.microsoft.com/office/powerpoint/2010/main" val="10147367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FFD75A3E-399E-49AD-2619-4C14BEE8AC62}"/>
              </a:ext>
            </a:extLst>
          </p:cNvPr>
          <p:cNvSpPr>
            <a:spLocks noGrp="1"/>
          </p:cNvSpPr>
          <p:nvPr>
            <p:ph type="title"/>
          </p:nvPr>
        </p:nvSpPr>
        <p:spPr/>
        <p:txBody>
          <a:bodyPr/>
          <a:lstStyle/>
          <a:p>
            <a:r>
              <a:rPr kumimoji="1" lang="ja-JP" altLang="en-US" dirty="0"/>
              <a:t>２．</a:t>
            </a:r>
            <a:r>
              <a:rPr lang="ja-JP" altLang="en-US" dirty="0"/>
              <a:t>ブース内での観光</a:t>
            </a:r>
            <a:r>
              <a:rPr lang="en-US" altLang="ja-JP" dirty="0"/>
              <a:t>PR</a:t>
            </a:r>
            <a:r>
              <a:rPr lang="ja-JP" altLang="en-US" dirty="0"/>
              <a:t>について</a:t>
            </a:r>
            <a:endParaRPr kumimoji="1" lang="ja-JP" altLang="en-US" dirty="0"/>
          </a:p>
        </p:txBody>
      </p:sp>
      <p:sp>
        <p:nvSpPr>
          <p:cNvPr id="4" name="スライド番号プレースホルダー 3">
            <a:extLst>
              <a:ext uri="{FF2B5EF4-FFF2-40B4-BE49-F238E27FC236}">
                <a16:creationId xmlns:a16="http://schemas.microsoft.com/office/drawing/2014/main" id="{11E44668-CDA3-5BF4-7DE5-052C0A7376B3}"/>
              </a:ext>
            </a:extLst>
          </p:cNvPr>
          <p:cNvSpPr>
            <a:spLocks noGrp="1"/>
          </p:cNvSpPr>
          <p:nvPr>
            <p:ph type="sldNum" sz="quarter" idx="12"/>
          </p:nvPr>
        </p:nvSpPr>
        <p:spPr>
          <a:xfrm>
            <a:off x="0" y="6563894"/>
            <a:ext cx="9906000" cy="185975"/>
          </a:xfrm>
        </p:spPr>
        <p:txBody>
          <a:bodyPr/>
          <a:lstStyle/>
          <a:p>
            <a:fld id="{9562C202-3B97-44C8-A2BA-60A452E94514}" type="slidenum">
              <a:rPr kumimoji="1" lang="ja-JP" altLang="en-US" smtClean="0"/>
              <a:t>7</a:t>
            </a:fld>
            <a:endParaRPr kumimoji="1" lang="ja-JP" altLang="en-US" dirty="0"/>
          </a:p>
        </p:txBody>
      </p:sp>
      <p:sp>
        <p:nvSpPr>
          <p:cNvPr id="5" name="テキスト ボックス 4">
            <a:extLst>
              <a:ext uri="{FF2B5EF4-FFF2-40B4-BE49-F238E27FC236}">
                <a16:creationId xmlns:a16="http://schemas.microsoft.com/office/drawing/2014/main" id="{A0B14A14-AA2B-86D2-0CF2-782E16ABDA39}"/>
              </a:ext>
            </a:extLst>
          </p:cNvPr>
          <p:cNvSpPr txBox="1"/>
          <p:nvPr/>
        </p:nvSpPr>
        <p:spPr>
          <a:xfrm>
            <a:off x="142138" y="752059"/>
            <a:ext cx="2448000" cy="276999"/>
          </a:xfrm>
          <a:prstGeom prst="homePlate">
            <a:avLst/>
          </a:prstGeom>
          <a:solidFill>
            <a:srgbClr val="0070C0"/>
          </a:solidFill>
        </p:spPr>
        <p:txBody>
          <a:bodyPr wrap="square" rtlCol="0" anchor="ctr" anchorCtr="1">
            <a:spAutoFit/>
          </a:bodyPr>
          <a:lstStyle/>
          <a:p>
            <a:r>
              <a:rPr kumimoji="1" lang="ja-JP" altLang="en-US" sz="1200" b="1" dirty="0">
                <a:solidFill>
                  <a:schemeClr val="bg1"/>
                </a:solidFill>
                <a:latin typeface="Meiryo UI" panose="020B0604030504040204" pitchFamily="50" charset="-128"/>
                <a:ea typeface="Meiryo UI" panose="020B0604030504040204" pitchFamily="50" charset="-128"/>
              </a:rPr>
              <a:t>ブース内での観光</a:t>
            </a:r>
            <a:r>
              <a:rPr kumimoji="1" lang="en-US" altLang="ja-JP" sz="1200" b="1" dirty="0">
                <a:solidFill>
                  <a:schemeClr val="bg1"/>
                </a:solidFill>
                <a:latin typeface="Meiryo UI" panose="020B0604030504040204" pitchFamily="50" charset="-128"/>
                <a:ea typeface="Meiryo UI" panose="020B0604030504040204" pitchFamily="50" charset="-128"/>
              </a:rPr>
              <a:t>PR</a:t>
            </a:r>
            <a:r>
              <a:rPr kumimoji="1" lang="ja-JP" altLang="en-US" sz="1200" b="1" dirty="0">
                <a:solidFill>
                  <a:schemeClr val="bg1"/>
                </a:solidFill>
                <a:latin typeface="Meiryo UI" panose="020B0604030504040204" pitchFamily="50" charset="-128"/>
                <a:ea typeface="Meiryo UI" panose="020B0604030504040204" pitchFamily="50" charset="-128"/>
              </a:rPr>
              <a:t>の条件等</a:t>
            </a:r>
          </a:p>
        </p:txBody>
      </p:sp>
      <p:sp>
        <p:nvSpPr>
          <p:cNvPr id="6" name="テキスト ボックス 5">
            <a:extLst>
              <a:ext uri="{FF2B5EF4-FFF2-40B4-BE49-F238E27FC236}">
                <a16:creationId xmlns:a16="http://schemas.microsoft.com/office/drawing/2014/main" id="{B48E1249-68B7-BCDA-76EB-254A444F0DF6}"/>
              </a:ext>
            </a:extLst>
          </p:cNvPr>
          <p:cNvSpPr txBox="1"/>
          <p:nvPr/>
        </p:nvSpPr>
        <p:spPr>
          <a:xfrm>
            <a:off x="142138" y="1118361"/>
            <a:ext cx="9559802" cy="2839239"/>
          </a:xfrm>
          <a:prstGeom prst="rect">
            <a:avLst/>
          </a:prstGeom>
          <a:noFill/>
          <a:ln>
            <a:solidFill>
              <a:schemeClr val="tx2"/>
            </a:solidFill>
            <a:prstDash val="sysDash"/>
          </a:ln>
        </p:spPr>
        <p:txBody>
          <a:bodyPr wrap="square">
            <a:spAutoFit/>
          </a:bodyPr>
          <a:lstStyle/>
          <a:p>
            <a:r>
              <a:rPr lang="en-US" altLang="ja-JP" sz="1200" b="1" dirty="0">
                <a:latin typeface="Meiryo UI" panose="020B0604030504040204" pitchFamily="50" charset="-128"/>
                <a:ea typeface="Meiryo UI" panose="020B0604030504040204" pitchFamily="50" charset="-128"/>
              </a:rPr>
              <a:t>【</a:t>
            </a:r>
            <a:r>
              <a:rPr lang="ja-JP" altLang="en-US" sz="1200" b="1" dirty="0">
                <a:latin typeface="Meiryo UI" panose="020B0604030504040204" pitchFamily="50" charset="-128"/>
                <a:ea typeface="Meiryo UI" panose="020B0604030504040204" pitchFamily="50" charset="-128"/>
              </a:rPr>
              <a:t>観光</a:t>
            </a:r>
            <a:r>
              <a:rPr lang="en-US" altLang="ja-JP" sz="1200" b="1" dirty="0">
                <a:latin typeface="Meiryo UI" panose="020B0604030504040204" pitchFamily="50" charset="-128"/>
                <a:ea typeface="Meiryo UI" panose="020B0604030504040204" pitchFamily="50" charset="-128"/>
              </a:rPr>
              <a:t>PR</a:t>
            </a:r>
            <a:r>
              <a:rPr lang="ja-JP" altLang="en-US" sz="1200" b="1" dirty="0">
                <a:latin typeface="Meiryo UI" panose="020B0604030504040204" pitchFamily="50" charset="-128"/>
                <a:ea typeface="Meiryo UI" panose="020B0604030504040204" pitchFamily="50" charset="-128"/>
              </a:rPr>
              <a:t>で利用可能なスペース</a:t>
            </a:r>
            <a:r>
              <a:rPr lang="en-US" altLang="ja-JP" sz="1200" b="1" dirty="0">
                <a:latin typeface="Meiryo UI" panose="020B0604030504040204" pitchFamily="50" charset="-128"/>
                <a:ea typeface="Meiryo UI" panose="020B0604030504040204" pitchFamily="50" charset="-128"/>
              </a:rPr>
              <a:t>】</a:t>
            </a:r>
          </a:p>
          <a:p>
            <a:r>
              <a:rPr lang="ja-JP" altLang="en-US" sz="1200" b="1" dirty="0">
                <a:latin typeface="Meiryo UI" panose="020B0604030504040204" pitchFamily="50" charset="-128"/>
                <a:ea typeface="Meiryo UI" panose="020B0604030504040204" pitchFamily="50" charset="-128"/>
              </a:rPr>
              <a:t>　</a:t>
            </a:r>
            <a:r>
              <a:rPr lang="ja-JP" altLang="en-US" sz="1200" dirty="0">
                <a:latin typeface="Meiryo UI" panose="020B0604030504040204" pitchFamily="50" charset="-128"/>
                <a:ea typeface="Meiryo UI" panose="020B0604030504040204" pitchFamily="50" charset="-128"/>
              </a:rPr>
              <a:t>● 下図の赤点線枠内のスペースが利用可能です（おおよそ、</a:t>
            </a:r>
            <a:r>
              <a:rPr lang="en-US" altLang="ja-JP" sz="1200" dirty="0">
                <a:latin typeface="Meiryo UI" panose="020B0604030504040204" pitchFamily="50" charset="-128"/>
                <a:ea typeface="Meiryo UI" panose="020B0604030504040204" pitchFamily="50" charset="-128"/>
              </a:rPr>
              <a:t>3</a:t>
            </a:r>
            <a:r>
              <a:rPr lang="ja-JP" altLang="en-US" sz="1200" dirty="0">
                <a:latin typeface="Meiryo UI" panose="020B0604030504040204" pitchFamily="50" charset="-128"/>
                <a:ea typeface="Meiryo UI" panose="020B0604030504040204" pitchFamily="50" charset="-128"/>
              </a:rPr>
              <a:t>ｍ</a:t>
            </a:r>
            <a:r>
              <a:rPr lang="en-US" altLang="ja-JP" sz="1200" dirty="0">
                <a:latin typeface="Meiryo UI" panose="020B0604030504040204" pitchFamily="50" charset="-128"/>
                <a:ea typeface="Meiryo UI" panose="020B0604030504040204" pitchFamily="50" charset="-128"/>
              </a:rPr>
              <a:t>×10</a:t>
            </a:r>
            <a:r>
              <a:rPr lang="ja-JP" altLang="en-US" sz="1200" dirty="0">
                <a:latin typeface="Meiryo UI" panose="020B0604030504040204" pitchFamily="50" charset="-128"/>
                <a:ea typeface="Meiryo UI" panose="020B0604030504040204" pitchFamily="50" charset="-128"/>
              </a:rPr>
              <a:t>ｍ）</a:t>
            </a:r>
            <a:endParaRPr lang="en-US" altLang="ja-JP" sz="1200" dirty="0">
              <a:latin typeface="Meiryo UI" panose="020B0604030504040204" pitchFamily="50" charset="-128"/>
              <a:ea typeface="Meiryo UI" panose="020B0604030504040204" pitchFamily="50" charset="-128"/>
            </a:endParaRPr>
          </a:p>
          <a:p>
            <a:r>
              <a:rPr lang="ja-JP" altLang="en-US" sz="1050" dirty="0">
                <a:latin typeface="Meiryo UI" panose="020B0604030504040204" pitchFamily="50" charset="-128"/>
                <a:ea typeface="Meiryo UI" panose="020B0604030504040204" pitchFamily="50" charset="-128"/>
              </a:rPr>
              <a:t>　　　 </a:t>
            </a:r>
            <a:r>
              <a:rPr lang="en-US" altLang="ja-JP" sz="1050" dirty="0">
                <a:latin typeface="Meiryo UI" panose="020B0604030504040204" pitchFamily="50" charset="-128"/>
                <a:ea typeface="Meiryo UI" panose="020B0604030504040204" pitchFamily="50" charset="-128"/>
              </a:rPr>
              <a:t>※</a:t>
            </a:r>
            <a:r>
              <a:rPr lang="ja-JP" altLang="en-US" sz="1050" dirty="0">
                <a:latin typeface="Meiryo UI" panose="020B0604030504040204" pitchFamily="50" charset="-128"/>
                <a:ea typeface="Meiryo UI" panose="020B0604030504040204" pitchFamily="50" charset="-128"/>
              </a:rPr>
              <a:t>枠線外でのブースへの呼び込み等については、空港利用者・周辺施設等のご迷惑にならないようお気をつけください</a:t>
            </a:r>
            <a:r>
              <a:rPr lang="ja-JP" altLang="en-US" sz="900" dirty="0">
                <a:latin typeface="Meiryo UI" panose="020B0604030504040204" pitchFamily="50" charset="-128"/>
                <a:ea typeface="Meiryo UI" panose="020B0604030504040204" pitchFamily="50" charset="-128"/>
              </a:rPr>
              <a:t>（ブース外での試飲・試食、説明や話込み等はご遠慮願います）</a:t>
            </a:r>
            <a:endParaRPr lang="en-US" altLang="ja-JP" sz="900" dirty="0">
              <a:latin typeface="Meiryo UI" panose="020B0604030504040204" pitchFamily="50" charset="-128"/>
              <a:ea typeface="Meiryo UI" panose="020B0604030504040204" pitchFamily="50" charset="-128"/>
            </a:endParaRPr>
          </a:p>
          <a:p>
            <a:endParaRPr lang="en-US" altLang="ja-JP" sz="1200" b="1" dirty="0">
              <a:latin typeface="Meiryo UI" panose="020B0604030504040204" pitchFamily="50" charset="-128"/>
              <a:ea typeface="Meiryo UI" panose="020B0604030504040204" pitchFamily="50" charset="-128"/>
            </a:endParaRPr>
          </a:p>
          <a:p>
            <a:r>
              <a:rPr lang="en-US" altLang="ja-JP" sz="1200" b="1" dirty="0">
                <a:latin typeface="Meiryo UI" panose="020B0604030504040204" pitchFamily="50" charset="-128"/>
                <a:ea typeface="Meiryo UI" panose="020B0604030504040204" pitchFamily="50" charset="-128"/>
              </a:rPr>
              <a:t>【</a:t>
            </a:r>
            <a:r>
              <a:rPr lang="ja-JP" altLang="en-US" sz="1200" b="1" dirty="0">
                <a:latin typeface="Meiryo UI" panose="020B0604030504040204" pitchFamily="50" charset="-128"/>
                <a:ea typeface="Meiryo UI" panose="020B0604030504040204" pitchFamily="50" charset="-128"/>
              </a:rPr>
              <a:t>ブース利用料</a:t>
            </a:r>
            <a:r>
              <a:rPr lang="en-US" altLang="ja-JP" sz="1200" b="1" dirty="0">
                <a:latin typeface="Meiryo UI" panose="020B0604030504040204" pitchFamily="50" charset="-128"/>
                <a:ea typeface="Meiryo UI" panose="020B0604030504040204" pitchFamily="50" charset="-128"/>
              </a:rPr>
              <a:t>】</a:t>
            </a:r>
          </a:p>
          <a:p>
            <a:r>
              <a:rPr lang="ja-JP" altLang="en-US" sz="1200" b="1" dirty="0">
                <a:latin typeface="Meiryo UI" panose="020B0604030504040204" pitchFamily="50" charset="-128"/>
                <a:ea typeface="Meiryo UI" panose="020B0604030504040204" pitchFamily="50" charset="-128"/>
              </a:rPr>
              <a:t>　</a:t>
            </a:r>
            <a:r>
              <a:rPr lang="ja-JP" altLang="en-US" sz="1200" dirty="0">
                <a:latin typeface="Meiryo UI" panose="020B0604030504040204" pitchFamily="50" charset="-128"/>
                <a:ea typeface="Meiryo UI" panose="020B0604030504040204" pitchFamily="50" charset="-128"/>
              </a:rPr>
              <a:t>● ブースの</a:t>
            </a:r>
            <a:r>
              <a:rPr lang="ja-JP" altLang="en-US" sz="1200" u="sng" dirty="0">
                <a:latin typeface="Meiryo UI" panose="020B0604030504040204" pitchFamily="50" charset="-128"/>
                <a:ea typeface="Meiryo UI" panose="020B0604030504040204" pitchFamily="50" charset="-128"/>
              </a:rPr>
              <a:t>利用料は</a:t>
            </a:r>
            <a:r>
              <a:rPr lang="ja-JP" altLang="en-US" sz="1200" b="1" u="sng" dirty="0">
                <a:latin typeface="Meiryo UI" panose="020B0604030504040204" pitchFamily="50" charset="-128"/>
                <a:ea typeface="Meiryo UI" panose="020B0604030504040204" pitchFamily="50" charset="-128"/>
              </a:rPr>
              <a:t>無料</a:t>
            </a:r>
            <a:r>
              <a:rPr lang="ja-JP" altLang="en-US" sz="1200" dirty="0">
                <a:latin typeface="Meiryo UI" panose="020B0604030504040204" pitchFamily="50" charset="-128"/>
                <a:ea typeface="Meiryo UI" panose="020B0604030504040204" pitchFamily="50" charset="-128"/>
              </a:rPr>
              <a:t>です</a:t>
            </a:r>
            <a:endParaRPr lang="en-US" altLang="ja-JP" sz="1200" dirty="0">
              <a:latin typeface="Meiryo UI" panose="020B0604030504040204" pitchFamily="50" charset="-128"/>
              <a:ea typeface="Meiryo UI" panose="020B0604030504040204" pitchFamily="50" charset="-128"/>
            </a:endParaRPr>
          </a:p>
          <a:p>
            <a:endParaRPr lang="en-US" altLang="ja-JP" sz="1200" b="1" dirty="0">
              <a:latin typeface="Meiryo UI" panose="020B0604030504040204" pitchFamily="50" charset="-128"/>
              <a:ea typeface="Meiryo UI" panose="020B0604030504040204" pitchFamily="50" charset="-128"/>
            </a:endParaRPr>
          </a:p>
          <a:p>
            <a:r>
              <a:rPr lang="en-US" altLang="ja-JP" sz="1200" b="1" dirty="0">
                <a:latin typeface="Meiryo UI" panose="020B0604030504040204" pitchFamily="50" charset="-128"/>
                <a:ea typeface="Meiryo UI" panose="020B0604030504040204" pitchFamily="50" charset="-128"/>
              </a:rPr>
              <a:t>【</a:t>
            </a:r>
            <a:r>
              <a:rPr lang="ja-JP" altLang="en-US" sz="1200" b="1" dirty="0">
                <a:latin typeface="Meiryo UI" panose="020B0604030504040204" pitchFamily="50" charset="-128"/>
                <a:ea typeface="Meiryo UI" panose="020B0604030504040204" pitchFamily="50" charset="-128"/>
              </a:rPr>
              <a:t>利用申込</a:t>
            </a:r>
            <a:r>
              <a:rPr lang="en-US" altLang="ja-JP" sz="1200" b="1" dirty="0">
                <a:latin typeface="Meiryo UI" panose="020B0604030504040204" pitchFamily="50" charset="-128"/>
                <a:ea typeface="Meiryo UI" panose="020B0604030504040204" pitchFamily="50" charset="-128"/>
              </a:rPr>
              <a:t>】</a:t>
            </a:r>
          </a:p>
          <a:p>
            <a:r>
              <a:rPr lang="ja-JP" altLang="en-US" sz="1200" b="1" dirty="0">
                <a:latin typeface="Meiryo UI" panose="020B0604030504040204" pitchFamily="50" charset="-128"/>
                <a:ea typeface="Meiryo UI" panose="020B0604030504040204" pitchFamily="50" charset="-128"/>
              </a:rPr>
              <a:t>　</a:t>
            </a:r>
            <a:r>
              <a:rPr lang="ja-JP" altLang="en-US" sz="1200" dirty="0">
                <a:latin typeface="Meiryo UI" panose="020B0604030504040204" pitchFamily="50" charset="-128"/>
                <a:ea typeface="Meiryo UI" panose="020B0604030504040204" pitchFamily="50" charset="-128"/>
              </a:rPr>
              <a:t>●自治体、</a:t>
            </a:r>
            <a:r>
              <a:rPr lang="en-US" altLang="ja-JP" sz="1200" dirty="0">
                <a:latin typeface="Meiryo UI" panose="020B0604030504040204" pitchFamily="50" charset="-128"/>
                <a:ea typeface="Meiryo UI" panose="020B0604030504040204" pitchFamily="50" charset="-128"/>
              </a:rPr>
              <a:t>DMO</a:t>
            </a:r>
            <a:r>
              <a:rPr lang="ja-JP" altLang="en-US" sz="1200" dirty="0">
                <a:latin typeface="Meiryo UI" panose="020B0604030504040204" pitchFamily="50" charset="-128"/>
                <a:ea typeface="Meiryo UI" panose="020B0604030504040204" pitchFamily="50" charset="-128"/>
              </a:rPr>
              <a:t>、観光協会等による単独、または、自治体、</a:t>
            </a:r>
            <a:r>
              <a:rPr lang="en-US" altLang="ja-JP" sz="1200" dirty="0">
                <a:latin typeface="Meiryo UI" panose="020B0604030504040204" pitchFamily="50" charset="-128"/>
                <a:ea typeface="Meiryo UI" panose="020B0604030504040204" pitchFamily="50" charset="-128"/>
              </a:rPr>
              <a:t>DMO</a:t>
            </a:r>
            <a:r>
              <a:rPr lang="ja-JP" altLang="en-US" sz="1200" dirty="0">
                <a:latin typeface="Meiryo UI" panose="020B0604030504040204" pitchFamily="50" charset="-128"/>
                <a:ea typeface="Meiryo UI" panose="020B0604030504040204" pitchFamily="50" charset="-128"/>
              </a:rPr>
              <a:t>、観光協会等と民間企業・団体との連携によりお申し込みください</a:t>
            </a:r>
            <a:endParaRPr lang="en-US" altLang="ja-JP" sz="1200" dirty="0">
              <a:latin typeface="Meiryo UI" panose="020B0604030504040204" pitchFamily="50" charset="-128"/>
              <a:ea typeface="Meiryo UI" panose="020B0604030504040204" pitchFamily="50" charset="-128"/>
            </a:endParaRPr>
          </a:p>
          <a:p>
            <a:endParaRPr lang="en-US" altLang="ja-JP" sz="1200" b="1" dirty="0">
              <a:latin typeface="Meiryo UI" panose="020B0604030504040204" pitchFamily="50" charset="-128"/>
              <a:ea typeface="Meiryo UI" panose="020B0604030504040204" pitchFamily="50" charset="-128"/>
            </a:endParaRPr>
          </a:p>
          <a:p>
            <a:r>
              <a:rPr lang="en-US" altLang="ja-JP" sz="1200" b="1" dirty="0">
                <a:latin typeface="Meiryo UI" panose="020B0604030504040204" pitchFamily="50" charset="-128"/>
                <a:ea typeface="Meiryo UI" panose="020B0604030504040204" pitchFamily="50" charset="-128"/>
              </a:rPr>
              <a:t>【</a:t>
            </a:r>
            <a:r>
              <a:rPr lang="ja-JP" altLang="en-US" sz="1200" b="1" dirty="0">
                <a:latin typeface="Meiryo UI" panose="020B0604030504040204" pitchFamily="50" charset="-128"/>
                <a:ea typeface="Meiryo UI" panose="020B0604030504040204" pitchFamily="50" charset="-128"/>
              </a:rPr>
              <a:t>利用単位</a:t>
            </a:r>
            <a:r>
              <a:rPr lang="en-US" altLang="ja-JP" sz="1200" b="1" dirty="0">
                <a:latin typeface="Meiryo UI" panose="020B0604030504040204" pitchFamily="50" charset="-128"/>
                <a:ea typeface="Meiryo UI" panose="020B0604030504040204" pitchFamily="50" charset="-128"/>
              </a:rPr>
              <a:t>】</a:t>
            </a:r>
          </a:p>
          <a:p>
            <a:r>
              <a:rPr lang="ja-JP" altLang="en-US" sz="1200" b="1" dirty="0">
                <a:latin typeface="Meiryo UI" panose="020B0604030504040204" pitchFamily="50" charset="-128"/>
                <a:ea typeface="Meiryo UI" panose="020B0604030504040204" pitchFamily="50" charset="-128"/>
              </a:rPr>
              <a:t>　</a:t>
            </a:r>
            <a:r>
              <a:rPr lang="ja-JP" altLang="en-US" sz="1200" dirty="0">
                <a:latin typeface="Meiryo UI" panose="020B0604030504040204" pitchFamily="50" charset="-128"/>
                <a:ea typeface="Meiryo UI" panose="020B0604030504040204" pitchFamily="50" charset="-128"/>
              </a:rPr>
              <a:t>● ブース利用申込の</a:t>
            </a:r>
            <a:r>
              <a:rPr lang="ja-JP" altLang="en-US" sz="1200" u="sng" dirty="0">
                <a:latin typeface="Meiryo UI" panose="020B0604030504040204" pitchFamily="50" charset="-128"/>
                <a:ea typeface="Meiryo UI" panose="020B0604030504040204" pitchFamily="50" charset="-128"/>
              </a:rPr>
              <a:t>最小基本単位は１日</a:t>
            </a:r>
            <a:r>
              <a:rPr lang="ja-JP" altLang="en-US" sz="1200" dirty="0">
                <a:latin typeface="Meiryo UI" panose="020B0604030504040204" pitchFamily="50" charset="-128"/>
                <a:ea typeface="Meiryo UI" panose="020B0604030504040204" pitchFamily="50" charset="-128"/>
              </a:rPr>
              <a:t>とします（ただし、基本単位以外の希望がある場合は業務委託者へご相談ください）</a:t>
            </a:r>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 最小１日～最大１週間まで</a:t>
            </a:r>
            <a:r>
              <a:rPr lang="ja-JP" altLang="en-US" sz="1200" u="sng" dirty="0">
                <a:latin typeface="Meiryo UI" panose="020B0604030504040204" pitchFamily="50" charset="-128"/>
                <a:ea typeface="Meiryo UI" panose="020B0604030504040204" pitchFamily="50" charset="-128"/>
              </a:rPr>
              <a:t>１日単位で利用をお申込みください</a:t>
            </a:r>
            <a:r>
              <a:rPr lang="ja-JP" altLang="en-US" sz="1200" dirty="0">
                <a:latin typeface="Meiryo UI" panose="020B0604030504040204" pitchFamily="50" charset="-128"/>
                <a:ea typeface="Meiryo UI" panose="020B0604030504040204" pitchFamily="50" charset="-128"/>
              </a:rPr>
              <a:t>（ブース運営時間内において、利用開始時間と終了時間を設定してください）</a:t>
            </a:r>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 ブース利用は１日１団体を原則とします（ただし、複数団体等での共同利用は１団体とカウントします）</a:t>
            </a:r>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 ブース設置期間中に複数回の参加申込が可能です（参加申込回毎に申込書をご提出ください）</a:t>
            </a:r>
            <a:endParaRPr lang="en-US" altLang="ja-JP" sz="1200" dirty="0">
              <a:latin typeface="Meiryo UI" panose="020B0604030504040204" pitchFamily="50" charset="-128"/>
              <a:ea typeface="Meiryo UI" panose="020B0604030504040204" pitchFamily="50" charset="-128"/>
            </a:endParaRPr>
          </a:p>
        </p:txBody>
      </p:sp>
      <p:pic>
        <p:nvPicPr>
          <p:cNvPr id="7" name="図 6">
            <a:extLst>
              <a:ext uri="{FF2B5EF4-FFF2-40B4-BE49-F238E27FC236}">
                <a16:creationId xmlns:a16="http://schemas.microsoft.com/office/drawing/2014/main" id="{0B6016E6-680A-806E-0507-1666F0CC967B}"/>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142138" y="3995355"/>
            <a:ext cx="4305483" cy="2754514"/>
          </a:xfrm>
          <a:prstGeom prst="rect">
            <a:avLst/>
          </a:prstGeom>
        </p:spPr>
      </p:pic>
      <p:sp>
        <p:nvSpPr>
          <p:cNvPr id="11" name="テキスト ボックス 10">
            <a:extLst>
              <a:ext uri="{FF2B5EF4-FFF2-40B4-BE49-F238E27FC236}">
                <a16:creationId xmlns:a16="http://schemas.microsoft.com/office/drawing/2014/main" id="{95195FC3-73C4-D2B5-7D20-95786ADAF780}"/>
              </a:ext>
            </a:extLst>
          </p:cNvPr>
          <p:cNvSpPr txBox="1"/>
          <p:nvPr/>
        </p:nvSpPr>
        <p:spPr>
          <a:xfrm>
            <a:off x="1849887" y="3970150"/>
            <a:ext cx="889987" cy="261610"/>
          </a:xfrm>
          <a:prstGeom prst="rect">
            <a:avLst/>
          </a:prstGeom>
          <a:solidFill>
            <a:schemeClr val="bg1"/>
          </a:solidFill>
        </p:spPr>
        <p:txBody>
          <a:bodyPr wrap="none" rtlCol="0">
            <a:spAutoFit/>
          </a:bodyPr>
          <a:lstStyle/>
          <a:p>
            <a:pPr algn="ctr"/>
            <a:r>
              <a:rPr kumimoji="1" lang="en-US" altLang="ja-JP" sz="1100" dirty="0">
                <a:latin typeface="Meiryo UI" panose="020B0604030504040204" pitchFamily="50" charset="-128"/>
                <a:ea typeface="Meiryo UI" panose="020B0604030504040204" pitchFamily="50" charset="-128"/>
              </a:rPr>
              <a:t>【</a:t>
            </a:r>
            <a:r>
              <a:rPr kumimoji="1" lang="ja-JP" altLang="en-US" sz="1100" dirty="0">
                <a:latin typeface="Meiryo UI" panose="020B0604030504040204" pitchFamily="50" charset="-128"/>
                <a:ea typeface="Meiryo UI" panose="020B0604030504040204" pitchFamily="50" charset="-128"/>
              </a:rPr>
              <a:t>到着口側</a:t>
            </a:r>
            <a:r>
              <a:rPr kumimoji="1" lang="en-US" altLang="ja-JP" sz="1100" dirty="0">
                <a:latin typeface="Meiryo UI" panose="020B0604030504040204" pitchFamily="50" charset="-128"/>
                <a:ea typeface="Meiryo UI" panose="020B0604030504040204" pitchFamily="50" charset="-128"/>
              </a:rPr>
              <a:t>】</a:t>
            </a:r>
            <a:endParaRPr kumimoji="1" lang="ja-JP" altLang="en-US" sz="1100" dirty="0">
              <a:latin typeface="Meiryo UI" panose="020B0604030504040204" pitchFamily="50" charset="-128"/>
              <a:ea typeface="Meiryo UI" panose="020B0604030504040204" pitchFamily="50" charset="-128"/>
            </a:endParaRPr>
          </a:p>
        </p:txBody>
      </p:sp>
      <p:sp>
        <p:nvSpPr>
          <p:cNvPr id="13" name="テキスト ボックス 12">
            <a:extLst>
              <a:ext uri="{FF2B5EF4-FFF2-40B4-BE49-F238E27FC236}">
                <a16:creationId xmlns:a16="http://schemas.microsoft.com/office/drawing/2014/main" id="{049EA643-3885-C3E1-B01A-069759209ED9}"/>
              </a:ext>
            </a:extLst>
          </p:cNvPr>
          <p:cNvSpPr txBox="1"/>
          <p:nvPr/>
        </p:nvSpPr>
        <p:spPr>
          <a:xfrm>
            <a:off x="1752353" y="6596390"/>
            <a:ext cx="976549" cy="261610"/>
          </a:xfrm>
          <a:prstGeom prst="rect">
            <a:avLst/>
          </a:prstGeom>
          <a:noFill/>
        </p:spPr>
        <p:txBody>
          <a:bodyPr wrap="none" rtlCol="0">
            <a:spAutoFit/>
          </a:bodyPr>
          <a:lstStyle/>
          <a:p>
            <a:pPr algn="ctr"/>
            <a:r>
              <a:rPr kumimoji="1" lang="en-US" altLang="ja-JP" sz="1100" dirty="0">
                <a:latin typeface="Meiryo UI" panose="020B0604030504040204" pitchFamily="50" charset="-128"/>
                <a:ea typeface="Meiryo UI" panose="020B0604030504040204" pitchFamily="50" charset="-128"/>
              </a:rPr>
              <a:t>【</a:t>
            </a:r>
            <a:r>
              <a:rPr kumimoji="1" lang="ja-JP" altLang="en-US" sz="1100" dirty="0">
                <a:latin typeface="Meiryo UI" panose="020B0604030504040204" pitchFamily="50" charset="-128"/>
                <a:ea typeface="Meiryo UI" panose="020B0604030504040204" pitchFamily="50" charset="-128"/>
              </a:rPr>
              <a:t>バス乗場側</a:t>
            </a:r>
            <a:r>
              <a:rPr kumimoji="1" lang="en-US" altLang="ja-JP" sz="1100" dirty="0">
                <a:latin typeface="Meiryo UI" panose="020B0604030504040204" pitchFamily="50" charset="-128"/>
                <a:ea typeface="Meiryo UI" panose="020B0604030504040204" pitchFamily="50" charset="-128"/>
              </a:rPr>
              <a:t>】</a:t>
            </a:r>
            <a:endParaRPr kumimoji="1" lang="ja-JP" altLang="en-US" sz="1100" dirty="0">
              <a:latin typeface="Meiryo UI" panose="020B0604030504040204" pitchFamily="50" charset="-128"/>
              <a:ea typeface="Meiryo UI" panose="020B0604030504040204" pitchFamily="50" charset="-128"/>
            </a:endParaRPr>
          </a:p>
        </p:txBody>
      </p:sp>
      <p:pic>
        <p:nvPicPr>
          <p:cNvPr id="14" name="図 13">
            <a:extLst>
              <a:ext uri="{FF2B5EF4-FFF2-40B4-BE49-F238E27FC236}">
                <a16:creationId xmlns:a16="http://schemas.microsoft.com/office/drawing/2014/main" id="{BAC20D5E-F241-0D41-B84E-04D3B3A2191D}"/>
              </a:ext>
            </a:extLst>
          </p:cNvPr>
          <p:cNvPicPr preferRelativeResize="0">
            <a:picLocks/>
          </p:cNvPicPr>
          <p:nvPr/>
        </p:nvPicPr>
        <p:blipFill rotWithShape="1">
          <a:blip r:embed="rId3">
            <a:extLst>
              <a:ext uri="{28A0092B-C50C-407E-A947-70E740481C1C}">
                <a14:useLocalDpi xmlns:a14="http://schemas.microsoft.com/office/drawing/2010/main" val="0"/>
              </a:ext>
            </a:extLst>
          </a:blip>
          <a:srcRect/>
          <a:stretch/>
        </p:blipFill>
        <p:spPr>
          <a:xfrm>
            <a:off x="5297523" y="4210258"/>
            <a:ext cx="3598260" cy="1692000"/>
          </a:xfrm>
          <a:prstGeom prst="rect">
            <a:avLst/>
          </a:prstGeom>
        </p:spPr>
      </p:pic>
      <p:sp>
        <p:nvSpPr>
          <p:cNvPr id="15" name="正方形/長方形 14">
            <a:extLst>
              <a:ext uri="{FF2B5EF4-FFF2-40B4-BE49-F238E27FC236}">
                <a16:creationId xmlns:a16="http://schemas.microsoft.com/office/drawing/2014/main" id="{30613F68-F065-824A-0559-0298A5F5D248}"/>
              </a:ext>
            </a:extLst>
          </p:cNvPr>
          <p:cNvSpPr/>
          <p:nvPr/>
        </p:nvSpPr>
        <p:spPr>
          <a:xfrm>
            <a:off x="366108" y="4365096"/>
            <a:ext cx="3749040" cy="1025406"/>
          </a:xfrm>
          <a:prstGeom prst="rect">
            <a:avLst/>
          </a:prstGeom>
          <a:noFill/>
          <a:ln w="44450">
            <a:solidFill>
              <a:srgbClr val="C00000"/>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9" name="テキスト ボックス 18">
            <a:extLst>
              <a:ext uri="{FF2B5EF4-FFF2-40B4-BE49-F238E27FC236}">
                <a16:creationId xmlns:a16="http://schemas.microsoft.com/office/drawing/2014/main" id="{B1C8A137-10C7-6D19-51AD-8AF114C52B83}"/>
              </a:ext>
            </a:extLst>
          </p:cNvPr>
          <p:cNvSpPr txBox="1"/>
          <p:nvPr/>
        </p:nvSpPr>
        <p:spPr>
          <a:xfrm>
            <a:off x="3413756" y="3995355"/>
            <a:ext cx="1361270" cy="261610"/>
          </a:xfrm>
          <a:prstGeom prst="rect">
            <a:avLst/>
          </a:prstGeom>
          <a:solidFill>
            <a:schemeClr val="bg1"/>
          </a:solidFill>
        </p:spPr>
        <p:txBody>
          <a:bodyPr wrap="none" rtlCol="0">
            <a:spAutoFit/>
          </a:bodyPr>
          <a:lstStyle/>
          <a:p>
            <a:pPr algn="ctr"/>
            <a:r>
              <a:rPr kumimoji="1" lang="en-US" altLang="ja-JP" sz="1100" b="1" dirty="0">
                <a:solidFill>
                  <a:srgbClr val="C00000"/>
                </a:solidFill>
                <a:latin typeface="Meiryo UI" panose="020B0604030504040204" pitchFamily="50" charset="-128"/>
                <a:ea typeface="Meiryo UI" panose="020B0604030504040204" pitchFamily="50" charset="-128"/>
              </a:rPr>
              <a:t>【</a:t>
            </a:r>
            <a:r>
              <a:rPr kumimoji="1" lang="ja-JP" altLang="en-US" sz="1100" b="1" dirty="0">
                <a:solidFill>
                  <a:srgbClr val="C00000"/>
                </a:solidFill>
                <a:latin typeface="Meiryo UI" panose="020B0604030504040204" pitchFamily="50" charset="-128"/>
                <a:ea typeface="Meiryo UI" panose="020B0604030504040204" pitchFamily="50" charset="-128"/>
              </a:rPr>
              <a:t>利用可能スペース</a:t>
            </a:r>
            <a:r>
              <a:rPr kumimoji="1" lang="en-US" altLang="ja-JP" sz="1100" b="1" dirty="0">
                <a:solidFill>
                  <a:srgbClr val="C00000"/>
                </a:solidFill>
                <a:latin typeface="Meiryo UI" panose="020B0604030504040204" pitchFamily="50" charset="-128"/>
                <a:ea typeface="Meiryo UI" panose="020B0604030504040204" pitchFamily="50" charset="-128"/>
              </a:rPr>
              <a:t>】</a:t>
            </a:r>
            <a:endParaRPr kumimoji="1" lang="ja-JP" altLang="en-US" sz="1100" b="1" dirty="0">
              <a:solidFill>
                <a:srgbClr val="C00000"/>
              </a:solidFill>
              <a:latin typeface="Meiryo UI" panose="020B0604030504040204" pitchFamily="50" charset="-128"/>
              <a:ea typeface="Meiryo UI" panose="020B0604030504040204" pitchFamily="50" charset="-128"/>
            </a:endParaRPr>
          </a:p>
        </p:txBody>
      </p:sp>
      <p:sp>
        <p:nvSpPr>
          <p:cNvPr id="12" name="テキスト ボックス 11">
            <a:extLst>
              <a:ext uri="{FF2B5EF4-FFF2-40B4-BE49-F238E27FC236}">
                <a16:creationId xmlns:a16="http://schemas.microsoft.com/office/drawing/2014/main" id="{5FE88CF3-329C-3F7A-FD5B-D933F0D05AB9}"/>
              </a:ext>
            </a:extLst>
          </p:cNvPr>
          <p:cNvSpPr txBox="1"/>
          <p:nvPr/>
        </p:nvSpPr>
        <p:spPr>
          <a:xfrm>
            <a:off x="6031296" y="4062619"/>
            <a:ext cx="2130711" cy="261610"/>
          </a:xfrm>
          <a:prstGeom prst="rect">
            <a:avLst/>
          </a:prstGeom>
          <a:solidFill>
            <a:schemeClr val="bg1"/>
          </a:solidFill>
        </p:spPr>
        <p:txBody>
          <a:bodyPr wrap="none" rtlCol="0">
            <a:spAutoFit/>
          </a:bodyPr>
          <a:lstStyle/>
          <a:p>
            <a:pPr algn="ctr"/>
            <a:r>
              <a:rPr kumimoji="1" lang="en-US" altLang="ja-JP" sz="1100" dirty="0">
                <a:latin typeface="Meiryo UI" panose="020B0604030504040204" pitchFamily="50" charset="-128"/>
                <a:ea typeface="Meiryo UI" panose="020B0604030504040204" pitchFamily="50" charset="-128"/>
              </a:rPr>
              <a:t>【</a:t>
            </a:r>
            <a:r>
              <a:rPr kumimoji="1" lang="ja-JP" altLang="en-US" sz="1100" dirty="0">
                <a:latin typeface="Meiryo UI" panose="020B0604030504040204" pitchFamily="50" charset="-128"/>
                <a:ea typeface="Meiryo UI" panose="020B0604030504040204" pitchFamily="50" charset="-128"/>
              </a:rPr>
              <a:t>到着口側から見た中央部壁面</a:t>
            </a:r>
            <a:r>
              <a:rPr kumimoji="1" lang="en-US" altLang="ja-JP" sz="1100" dirty="0">
                <a:latin typeface="Meiryo UI" panose="020B0604030504040204" pitchFamily="50" charset="-128"/>
                <a:ea typeface="Meiryo UI" panose="020B0604030504040204" pitchFamily="50" charset="-128"/>
              </a:rPr>
              <a:t>】</a:t>
            </a:r>
            <a:endParaRPr kumimoji="1" lang="ja-JP" altLang="en-US" sz="1100" dirty="0">
              <a:latin typeface="Meiryo UI" panose="020B0604030504040204" pitchFamily="50" charset="-128"/>
              <a:ea typeface="Meiryo UI" panose="020B0604030504040204" pitchFamily="50" charset="-128"/>
            </a:endParaRPr>
          </a:p>
        </p:txBody>
      </p:sp>
      <p:cxnSp>
        <p:nvCxnSpPr>
          <p:cNvPr id="17" name="直線矢印コネクタ 16">
            <a:extLst>
              <a:ext uri="{FF2B5EF4-FFF2-40B4-BE49-F238E27FC236}">
                <a16:creationId xmlns:a16="http://schemas.microsoft.com/office/drawing/2014/main" id="{284A2A55-6783-40AF-8425-B3855441D377}"/>
              </a:ext>
            </a:extLst>
          </p:cNvPr>
          <p:cNvCxnSpPr>
            <a:cxnSpLocks/>
          </p:cNvCxnSpPr>
          <p:nvPr/>
        </p:nvCxnSpPr>
        <p:spPr>
          <a:xfrm flipV="1">
            <a:off x="2791170" y="4231760"/>
            <a:ext cx="814179" cy="600642"/>
          </a:xfrm>
          <a:prstGeom prst="straightConnector1">
            <a:avLst/>
          </a:prstGeom>
          <a:ln w="25400">
            <a:solidFill>
              <a:srgbClr val="C00000"/>
            </a:solidFill>
            <a:headEnd type="triangle"/>
            <a:tailEnd type="none" w="lg"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460703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FFD75A3E-399E-49AD-2619-4C14BEE8AC62}"/>
              </a:ext>
            </a:extLst>
          </p:cNvPr>
          <p:cNvSpPr>
            <a:spLocks noGrp="1"/>
          </p:cNvSpPr>
          <p:nvPr>
            <p:ph type="title"/>
          </p:nvPr>
        </p:nvSpPr>
        <p:spPr/>
        <p:txBody>
          <a:bodyPr/>
          <a:lstStyle/>
          <a:p>
            <a:r>
              <a:rPr kumimoji="1" lang="ja-JP" altLang="en-US" dirty="0"/>
              <a:t>２．</a:t>
            </a:r>
            <a:r>
              <a:rPr lang="ja-JP" altLang="en-US" dirty="0"/>
              <a:t>ブース内での観光</a:t>
            </a:r>
            <a:r>
              <a:rPr lang="en-US" altLang="ja-JP" dirty="0"/>
              <a:t>PR</a:t>
            </a:r>
            <a:r>
              <a:rPr lang="ja-JP" altLang="en-US" dirty="0"/>
              <a:t>について</a:t>
            </a:r>
            <a:endParaRPr kumimoji="1" lang="ja-JP" altLang="en-US" dirty="0"/>
          </a:p>
        </p:txBody>
      </p:sp>
      <p:sp>
        <p:nvSpPr>
          <p:cNvPr id="4" name="スライド番号プレースホルダー 3">
            <a:extLst>
              <a:ext uri="{FF2B5EF4-FFF2-40B4-BE49-F238E27FC236}">
                <a16:creationId xmlns:a16="http://schemas.microsoft.com/office/drawing/2014/main" id="{11E44668-CDA3-5BF4-7DE5-052C0A7376B3}"/>
              </a:ext>
            </a:extLst>
          </p:cNvPr>
          <p:cNvSpPr>
            <a:spLocks noGrp="1"/>
          </p:cNvSpPr>
          <p:nvPr>
            <p:ph type="sldNum" sz="quarter" idx="12"/>
          </p:nvPr>
        </p:nvSpPr>
        <p:spPr/>
        <p:txBody>
          <a:bodyPr/>
          <a:lstStyle/>
          <a:p>
            <a:fld id="{9562C202-3B97-44C8-A2BA-60A452E94514}" type="slidenum">
              <a:rPr kumimoji="1" lang="ja-JP" altLang="en-US" smtClean="0"/>
              <a:t>8</a:t>
            </a:fld>
            <a:endParaRPr kumimoji="1" lang="ja-JP" altLang="en-US" dirty="0"/>
          </a:p>
        </p:txBody>
      </p:sp>
      <p:sp>
        <p:nvSpPr>
          <p:cNvPr id="6" name="テキスト ボックス 5">
            <a:extLst>
              <a:ext uri="{FF2B5EF4-FFF2-40B4-BE49-F238E27FC236}">
                <a16:creationId xmlns:a16="http://schemas.microsoft.com/office/drawing/2014/main" id="{B48E1249-68B7-BCDA-76EB-254A444F0DF6}"/>
              </a:ext>
            </a:extLst>
          </p:cNvPr>
          <p:cNvSpPr txBox="1"/>
          <p:nvPr/>
        </p:nvSpPr>
        <p:spPr>
          <a:xfrm>
            <a:off x="200999" y="842342"/>
            <a:ext cx="9504000" cy="900000"/>
          </a:xfrm>
          <a:prstGeom prst="rect">
            <a:avLst/>
          </a:prstGeom>
          <a:noFill/>
          <a:ln>
            <a:solidFill>
              <a:schemeClr val="tx2"/>
            </a:solidFill>
            <a:prstDash val="sysDash"/>
          </a:ln>
        </p:spPr>
        <p:txBody>
          <a:bodyPr wrap="square">
            <a:spAutoFit/>
          </a:bodyPr>
          <a:lstStyle/>
          <a:p>
            <a:endParaRPr lang="en-US" altLang="ja-JP" sz="1200" b="1" dirty="0">
              <a:solidFill>
                <a:srgbClr val="C00000"/>
              </a:solidFill>
              <a:latin typeface="Meiryo UI" panose="020B0604030504040204" pitchFamily="50" charset="-128"/>
              <a:ea typeface="Meiryo UI" panose="020B0604030504040204" pitchFamily="50" charset="-128"/>
            </a:endParaRPr>
          </a:p>
          <a:p>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長机２台、 パイプ椅子４脚、 カタログスタンド２台、 イーゼル＋ポスターフレーム２組および簡易音響システムは委員会がブース内に準備していますので</a:t>
            </a:r>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無料でご利用いただけます</a:t>
            </a:r>
          </a:p>
        </p:txBody>
      </p:sp>
      <p:grpSp>
        <p:nvGrpSpPr>
          <p:cNvPr id="3" name="グループ化 2">
            <a:extLst>
              <a:ext uri="{FF2B5EF4-FFF2-40B4-BE49-F238E27FC236}">
                <a16:creationId xmlns:a16="http://schemas.microsoft.com/office/drawing/2014/main" id="{CEFAFAE1-A59A-B414-AE7F-3A09E4591FF4}"/>
              </a:ext>
            </a:extLst>
          </p:cNvPr>
          <p:cNvGrpSpPr/>
          <p:nvPr/>
        </p:nvGrpSpPr>
        <p:grpSpPr>
          <a:xfrm>
            <a:off x="130714" y="2027773"/>
            <a:ext cx="9644569" cy="2844000"/>
            <a:chOff x="261431" y="1897721"/>
            <a:chExt cx="9644569" cy="2628000"/>
          </a:xfrm>
        </p:grpSpPr>
        <p:pic>
          <p:nvPicPr>
            <p:cNvPr id="27" name="図 26">
              <a:extLst>
                <a:ext uri="{FF2B5EF4-FFF2-40B4-BE49-F238E27FC236}">
                  <a16:creationId xmlns:a16="http://schemas.microsoft.com/office/drawing/2014/main" id="{5B416B66-111B-616D-FAB0-D292C57F383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1431" y="1905949"/>
              <a:ext cx="4923285" cy="2088000"/>
            </a:xfrm>
            <a:prstGeom prst="rect">
              <a:avLst/>
            </a:prstGeom>
          </p:spPr>
        </p:pic>
        <p:pic>
          <p:nvPicPr>
            <p:cNvPr id="29" name="図 28">
              <a:extLst>
                <a:ext uri="{FF2B5EF4-FFF2-40B4-BE49-F238E27FC236}">
                  <a16:creationId xmlns:a16="http://schemas.microsoft.com/office/drawing/2014/main" id="{646E8888-5513-01D7-ED92-E7D4DEC6E002}"/>
                </a:ext>
              </a:extLst>
            </p:cNvPr>
            <p:cNvPicPr preferRelativeResize="0">
              <a:picLocks/>
            </p:cNvPicPr>
            <p:nvPr/>
          </p:nvPicPr>
          <p:blipFill>
            <a:blip r:embed="rId3">
              <a:extLst>
                <a:ext uri="{28A0092B-C50C-407E-A947-70E740481C1C}">
                  <a14:useLocalDpi xmlns:a14="http://schemas.microsoft.com/office/drawing/2010/main" val="0"/>
                </a:ext>
              </a:extLst>
            </a:blip>
            <a:stretch>
              <a:fillRect/>
            </a:stretch>
          </p:blipFill>
          <p:spPr>
            <a:xfrm>
              <a:off x="5244689" y="1897721"/>
              <a:ext cx="4661311" cy="2628000"/>
            </a:xfrm>
            <a:prstGeom prst="rect">
              <a:avLst/>
            </a:prstGeom>
          </p:spPr>
        </p:pic>
      </p:grpSp>
      <p:sp>
        <p:nvSpPr>
          <p:cNvPr id="30" name="テキスト ボックス 29">
            <a:extLst>
              <a:ext uri="{FF2B5EF4-FFF2-40B4-BE49-F238E27FC236}">
                <a16:creationId xmlns:a16="http://schemas.microsoft.com/office/drawing/2014/main" id="{3B8A4D4D-7D5E-A643-66A1-E392DD62CD27}"/>
              </a:ext>
            </a:extLst>
          </p:cNvPr>
          <p:cNvSpPr txBox="1"/>
          <p:nvPr/>
        </p:nvSpPr>
        <p:spPr>
          <a:xfrm>
            <a:off x="3745777" y="4411553"/>
            <a:ext cx="2209259" cy="215444"/>
          </a:xfrm>
          <a:prstGeom prst="rect">
            <a:avLst/>
          </a:prstGeom>
          <a:noFill/>
        </p:spPr>
        <p:txBody>
          <a:bodyPr wrap="none" rtlCol="0">
            <a:spAutoFit/>
          </a:bodyPr>
          <a:lstStyle/>
          <a:p>
            <a:r>
              <a:rPr kumimoji="1" lang="en-US" altLang="ja-JP" sz="800" dirty="0">
                <a:latin typeface="Meiryo UI" panose="020B0604030504040204" pitchFamily="50" charset="-128"/>
                <a:ea typeface="Meiryo UI" panose="020B0604030504040204" pitchFamily="50" charset="-128"/>
              </a:rPr>
              <a:t>※</a:t>
            </a:r>
            <a:r>
              <a:rPr kumimoji="1" lang="ja-JP" altLang="en-US" sz="800" dirty="0">
                <a:latin typeface="Meiryo UI" panose="020B0604030504040204" pitchFamily="50" charset="-128"/>
                <a:ea typeface="Meiryo UI" panose="020B0604030504040204" pitchFamily="50" charset="-128"/>
              </a:rPr>
              <a:t>実際の型番等は変更になる可能性があります</a:t>
            </a:r>
          </a:p>
        </p:txBody>
      </p:sp>
      <p:sp>
        <p:nvSpPr>
          <p:cNvPr id="31" name="テキスト ボックス 30">
            <a:extLst>
              <a:ext uri="{FF2B5EF4-FFF2-40B4-BE49-F238E27FC236}">
                <a16:creationId xmlns:a16="http://schemas.microsoft.com/office/drawing/2014/main" id="{41D0E824-6028-7E9A-C2EB-608F99DB5DA7}"/>
              </a:ext>
            </a:extLst>
          </p:cNvPr>
          <p:cNvSpPr txBox="1"/>
          <p:nvPr/>
        </p:nvSpPr>
        <p:spPr>
          <a:xfrm>
            <a:off x="303328" y="5302335"/>
            <a:ext cx="9299341" cy="830997"/>
          </a:xfrm>
          <a:prstGeom prst="rect">
            <a:avLst/>
          </a:prstGeom>
          <a:noFill/>
        </p:spPr>
        <p:txBody>
          <a:bodyPr wrap="none" rtlCol="0">
            <a:spAutoFit/>
          </a:bodyPr>
          <a:lstStyle/>
          <a:p>
            <a:r>
              <a:rPr kumimoji="1" lang="ja-JP" altLang="en-US" sz="1200" dirty="0">
                <a:latin typeface="Meiryo UI" panose="020B0604030504040204" pitchFamily="50" charset="-128"/>
                <a:ea typeface="Meiryo UI" panose="020B0604030504040204" pitchFamily="50" charset="-128"/>
              </a:rPr>
              <a:t>● 上記にない備品等で必要なものは利用者側でご用意ください</a:t>
            </a:r>
            <a:endParaRPr kumimoji="1" lang="en-US" altLang="ja-JP" sz="1200" dirty="0">
              <a:latin typeface="Meiryo UI" panose="020B0604030504040204" pitchFamily="50" charset="-128"/>
              <a:ea typeface="Meiryo UI" panose="020B0604030504040204" pitchFamily="50" charset="-128"/>
            </a:endParaRPr>
          </a:p>
          <a:p>
            <a:r>
              <a:rPr kumimoji="1" lang="ja-JP" altLang="en-US" sz="1200" dirty="0">
                <a:latin typeface="Meiryo UI" panose="020B0604030504040204" pitchFamily="50" charset="-128"/>
                <a:ea typeface="Meiryo UI" panose="020B0604030504040204" pitchFamily="50" charset="-128"/>
              </a:rPr>
              <a:t>　 （ただし、独自で調達する備品等は事前に委員会の承諾を得てください）</a:t>
            </a:r>
            <a:endParaRPr kumimoji="1" lang="en-US" altLang="ja-JP" sz="1200" dirty="0">
              <a:latin typeface="Meiryo UI" panose="020B0604030504040204" pitchFamily="50" charset="-128"/>
              <a:ea typeface="Meiryo UI" panose="020B0604030504040204" pitchFamily="50" charset="-128"/>
            </a:endParaRPr>
          </a:p>
          <a:p>
            <a:endParaRPr kumimoji="1" lang="en-US" altLang="ja-JP" sz="1200" dirty="0">
              <a:latin typeface="Meiryo UI" panose="020B0604030504040204" pitchFamily="50" charset="-128"/>
              <a:ea typeface="Meiryo UI" panose="020B0604030504040204" pitchFamily="50" charset="-128"/>
            </a:endParaRPr>
          </a:p>
          <a:p>
            <a:r>
              <a:rPr kumimoji="1" lang="ja-JP" altLang="en-US" sz="1200" dirty="0">
                <a:latin typeface="Meiryo UI" panose="020B0604030504040204" pitchFamily="50" charset="-128"/>
                <a:ea typeface="Meiryo UI" panose="020B0604030504040204" pitchFamily="50" charset="-128"/>
              </a:rPr>
              <a:t>● 追加備品のレンタル、ブース運営スタッフの追加手配等のご希望がある場合は業務委託者で手配可能なものもございますのでお気軽にご相談ください</a:t>
            </a:r>
            <a:endParaRPr kumimoji="1" lang="en-US" altLang="ja-JP" sz="1200" dirty="0">
              <a:latin typeface="Meiryo UI" panose="020B0604030504040204" pitchFamily="50" charset="-128"/>
              <a:ea typeface="Meiryo UI" panose="020B0604030504040204" pitchFamily="50" charset="-128"/>
            </a:endParaRPr>
          </a:p>
        </p:txBody>
      </p:sp>
      <p:sp>
        <p:nvSpPr>
          <p:cNvPr id="5" name="テキスト ボックス 4">
            <a:extLst>
              <a:ext uri="{FF2B5EF4-FFF2-40B4-BE49-F238E27FC236}">
                <a16:creationId xmlns:a16="http://schemas.microsoft.com/office/drawing/2014/main" id="{455CF242-ADB1-5A02-4FEB-9DEDDB105E03}"/>
              </a:ext>
            </a:extLst>
          </p:cNvPr>
          <p:cNvSpPr txBox="1"/>
          <p:nvPr/>
        </p:nvSpPr>
        <p:spPr>
          <a:xfrm>
            <a:off x="200999" y="892079"/>
            <a:ext cx="1553630" cy="276999"/>
          </a:xfrm>
          <a:prstGeom prst="rect">
            <a:avLst/>
          </a:prstGeom>
          <a:noFill/>
          <a:ln>
            <a:noFill/>
            <a:prstDash val="sysDash"/>
          </a:ln>
        </p:spPr>
        <p:txBody>
          <a:bodyPr wrap="none">
            <a:spAutoFit/>
          </a:bodyPr>
          <a:lstStyle/>
          <a:p>
            <a:r>
              <a:rPr lang="en-US" altLang="ja-JP" sz="1200" b="1" dirty="0">
                <a:latin typeface="Meiryo UI" panose="020B0604030504040204" pitchFamily="50" charset="-128"/>
                <a:ea typeface="Meiryo UI" panose="020B0604030504040204" pitchFamily="50" charset="-128"/>
              </a:rPr>
              <a:t>【</a:t>
            </a:r>
            <a:r>
              <a:rPr lang="ja-JP" altLang="en-US" sz="1200" b="1" dirty="0">
                <a:latin typeface="Meiryo UI" panose="020B0604030504040204" pitchFamily="50" charset="-128"/>
                <a:ea typeface="Meiryo UI" panose="020B0604030504040204" pitchFamily="50" charset="-128"/>
              </a:rPr>
              <a:t>利用可能な備品類</a:t>
            </a:r>
            <a:r>
              <a:rPr lang="en-US" altLang="ja-JP" sz="1200" b="1" dirty="0">
                <a:latin typeface="Meiryo UI" panose="020B0604030504040204" pitchFamily="50" charset="-128"/>
                <a:ea typeface="Meiryo UI" panose="020B0604030504040204" pitchFamily="50" charset="-128"/>
              </a:rPr>
              <a:t>】</a:t>
            </a:r>
          </a:p>
        </p:txBody>
      </p:sp>
    </p:spTree>
    <p:extLst>
      <p:ext uri="{BB962C8B-B14F-4D97-AF65-F5344CB8AC3E}">
        <p14:creationId xmlns:p14="http://schemas.microsoft.com/office/powerpoint/2010/main" val="2121730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FFD75A3E-399E-49AD-2619-4C14BEE8AC62}"/>
              </a:ext>
            </a:extLst>
          </p:cNvPr>
          <p:cNvSpPr>
            <a:spLocks noGrp="1"/>
          </p:cNvSpPr>
          <p:nvPr>
            <p:ph type="title"/>
          </p:nvPr>
        </p:nvSpPr>
        <p:spPr/>
        <p:txBody>
          <a:bodyPr/>
          <a:lstStyle/>
          <a:p>
            <a:r>
              <a:rPr kumimoji="1" lang="ja-JP" altLang="en-US" dirty="0"/>
              <a:t>２．</a:t>
            </a:r>
            <a:r>
              <a:rPr lang="ja-JP" altLang="en-US" dirty="0"/>
              <a:t>ブース内での観光</a:t>
            </a:r>
            <a:r>
              <a:rPr lang="en-US" altLang="ja-JP" dirty="0"/>
              <a:t>PR</a:t>
            </a:r>
            <a:r>
              <a:rPr lang="ja-JP" altLang="en-US" dirty="0"/>
              <a:t>について</a:t>
            </a:r>
            <a:endParaRPr kumimoji="1" lang="ja-JP" altLang="en-US" dirty="0"/>
          </a:p>
        </p:txBody>
      </p:sp>
      <p:sp>
        <p:nvSpPr>
          <p:cNvPr id="4" name="スライド番号プレースホルダー 3">
            <a:extLst>
              <a:ext uri="{FF2B5EF4-FFF2-40B4-BE49-F238E27FC236}">
                <a16:creationId xmlns:a16="http://schemas.microsoft.com/office/drawing/2014/main" id="{11E44668-CDA3-5BF4-7DE5-052C0A7376B3}"/>
              </a:ext>
            </a:extLst>
          </p:cNvPr>
          <p:cNvSpPr>
            <a:spLocks noGrp="1"/>
          </p:cNvSpPr>
          <p:nvPr>
            <p:ph type="sldNum" sz="quarter" idx="12"/>
          </p:nvPr>
        </p:nvSpPr>
        <p:spPr/>
        <p:txBody>
          <a:bodyPr/>
          <a:lstStyle/>
          <a:p>
            <a:fld id="{9562C202-3B97-44C8-A2BA-60A452E94514}" type="slidenum">
              <a:rPr kumimoji="1" lang="ja-JP" altLang="en-US" smtClean="0"/>
              <a:t>9</a:t>
            </a:fld>
            <a:endParaRPr kumimoji="1" lang="ja-JP" altLang="en-US" dirty="0"/>
          </a:p>
        </p:txBody>
      </p:sp>
      <p:sp>
        <p:nvSpPr>
          <p:cNvPr id="6" name="テキスト ボックス 5">
            <a:extLst>
              <a:ext uri="{FF2B5EF4-FFF2-40B4-BE49-F238E27FC236}">
                <a16:creationId xmlns:a16="http://schemas.microsoft.com/office/drawing/2014/main" id="{B48E1249-68B7-BCDA-76EB-254A444F0DF6}"/>
              </a:ext>
            </a:extLst>
          </p:cNvPr>
          <p:cNvSpPr txBox="1"/>
          <p:nvPr/>
        </p:nvSpPr>
        <p:spPr>
          <a:xfrm>
            <a:off x="241803" y="1471748"/>
            <a:ext cx="9431094" cy="5184000"/>
          </a:xfrm>
          <a:prstGeom prst="rect">
            <a:avLst/>
          </a:prstGeom>
          <a:noFill/>
          <a:ln>
            <a:solidFill>
              <a:schemeClr val="tx2"/>
            </a:solidFill>
            <a:prstDash val="sysDash"/>
          </a:ln>
        </p:spPr>
        <p:txBody>
          <a:bodyPr wrap="square">
            <a:noAutofit/>
          </a:bodyPr>
          <a:lstStyle/>
          <a:p>
            <a:endParaRPr lang="en-US" altLang="ja-JP" sz="1200" dirty="0">
              <a:latin typeface="Meiryo UI" panose="020B0604030504040204" pitchFamily="50" charset="-128"/>
              <a:ea typeface="Meiryo UI" panose="020B0604030504040204" pitchFamily="50" charset="-128"/>
            </a:endParaRPr>
          </a:p>
        </p:txBody>
      </p:sp>
      <p:sp>
        <p:nvSpPr>
          <p:cNvPr id="7" name="テキスト ボックス 6">
            <a:extLst>
              <a:ext uri="{FF2B5EF4-FFF2-40B4-BE49-F238E27FC236}">
                <a16:creationId xmlns:a16="http://schemas.microsoft.com/office/drawing/2014/main" id="{0CCE7737-1FB4-0DD9-674A-88BDBD104572}"/>
              </a:ext>
            </a:extLst>
          </p:cNvPr>
          <p:cNvSpPr txBox="1"/>
          <p:nvPr/>
        </p:nvSpPr>
        <p:spPr>
          <a:xfrm>
            <a:off x="339782" y="1520751"/>
            <a:ext cx="9000000" cy="5139869"/>
          </a:xfrm>
          <a:prstGeom prst="rect">
            <a:avLst/>
          </a:prstGeom>
          <a:noFill/>
          <a:ln>
            <a:noFill/>
            <a:prstDash val="sysDash"/>
          </a:ln>
        </p:spPr>
        <p:txBody>
          <a:bodyPr wrap="square">
            <a:spAutoFit/>
          </a:bodyPr>
          <a:lstStyle/>
          <a:p>
            <a:r>
              <a:rPr lang="en-US" altLang="ja-JP" sz="1200" b="1" dirty="0">
                <a:latin typeface="Meiryo UI" panose="020B0604030504040204" pitchFamily="50" charset="-128"/>
                <a:ea typeface="Meiryo UI" panose="020B0604030504040204" pitchFamily="50" charset="-128"/>
              </a:rPr>
              <a:t>【</a:t>
            </a:r>
            <a:r>
              <a:rPr lang="ja-JP" altLang="en-US" sz="1200" b="1" dirty="0">
                <a:latin typeface="Meiryo UI" panose="020B0604030504040204" pitchFamily="50" charset="-128"/>
                <a:ea typeface="Meiryo UI" panose="020B0604030504040204" pitchFamily="50" charset="-128"/>
              </a:rPr>
              <a:t>ブースの利用規則等</a:t>
            </a:r>
            <a:r>
              <a:rPr lang="en-US" altLang="ja-JP" sz="1200" b="1" dirty="0">
                <a:latin typeface="Meiryo UI" panose="020B0604030504040204" pitchFamily="50" charset="-128"/>
                <a:ea typeface="Meiryo UI" panose="020B0604030504040204" pitchFamily="50" charset="-128"/>
              </a:rPr>
              <a:t>】</a:t>
            </a:r>
            <a:r>
              <a:rPr lang="ja-JP" altLang="en-US" sz="1200" b="1" dirty="0">
                <a:latin typeface="Meiryo UI" panose="020B0604030504040204" pitchFamily="50" charset="-128"/>
                <a:ea typeface="Meiryo UI" panose="020B0604030504040204" pitchFamily="50" charset="-128"/>
              </a:rPr>
              <a:t>　</a:t>
            </a:r>
            <a:r>
              <a:rPr lang="en-US" altLang="ja-JP" sz="1050" dirty="0">
                <a:latin typeface="Meiryo UI" panose="020B0604030504040204" pitchFamily="50" charset="-128"/>
                <a:ea typeface="Meiryo UI" panose="020B0604030504040204" pitchFamily="50" charset="-128"/>
              </a:rPr>
              <a:t>※PR</a:t>
            </a:r>
            <a:r>
              <a:rPr lang="ja-JP" altLang="en-US" sz="1050" dirty="0">
                <a:latin typeface="Meiryo UI" panose="020B0604030504040204" pitchFamily="50" charset="-128"/>
                <a:ea typeface="Meiryo UI" panose="020B0604030504040204" pitchFamily="50" charset="-128"/>
              </a:rPr>
              <a:t>内容等については運営委員会で可否判断を行うとともに修正を依頼する場合がございます</a:t>
            </a:r>
            <a:endParaRPr lang="en-US" altLang="ja-JP" sz="1050" dirty="0">
              <a:latin typeface="Meiryo UI" panose="020B0604030504040204" pitchFamily="50" charset="-128"/>
              <a:ea typeface="Meiryo UI" panose="020B0604030504040204" pitchFamily="50" charset="-128"/>
            </a:endParaRPr>
          </a:p>
          <a:p>
            <a:r>
              <a:rPr lang="ja-JP" altLang="en-US" sz="400" dirty="0">
                <a:latin typeface="Meiryo UI" panose="020B0604030504040204" pitchFamily="50" charset="-128"/>
                <a:ea typeface="Meiryo UI" panose="020B0604030504040204" pitchFamily="50" charset="-128"/>
              </a:rPr>
              <a:t>　　</a:t>
            </a:r>
            <a:endParaRPr lang="en-US" altLang="ja-JP" sz="4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 ブースの床面、壁面への加工は不可とします</a:t>
            </a:r>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 ポスター等は壁面に貼らず、ポスターパネル＋イーゼルをご活用ください</a:t>
            </a:r>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 展示・装飾物を壁面等に設置したい場合は、方法によっては設置可能となる場合もございますので別途ご相談ください</a:t>
            </a:r>
            <a:endParaRPr lang="en-US" altLang="ja-JP" sz="1200" dirty="0">
              <a:latin typeface="Meiryo UI" panose="020B0604030504040204" pitchFamily="50" charset="-128"/>
              <a:ea typeface="Meiryo UI" panose="020B0604030504040204" pitchFamily="50" charset="-128"/>
            </a:endParaRPr>
          </a:p>
          <a:p>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 装飾物の高さは、</a:t>
            </a:r>
            <a:r>
              <a:rPr lang="en-US" altLang="ja-JP" sz="1200" dirty="0">
                <a:latin typeface="Meiryo UI" panose="020B0604030504040204" pitchFamily="50" charset="-128"/>
                <a:ea typeface="Meiryo UI" panose="020B0604030504040204" pitchFamily="50" charset="-128"/>
              </a:rPr>
              <a:t>2.35</a:t>
            </a:r>
            <a:r>
              <a:rPr lang="ja-JP" altLang="en-US" sz="1200" dirty="0">
                <a:latin typeface="Meiryo UI" panose="020B0604030504040204" pitchFamily="50" charset="-128"/>
                <a:ea typeface="Meiryo UI" panose="020B0604030504040204" pitchFamily="50" charset="-128"/>
              </a:rPr>
              <a:t>ｍまでです</a:t>
            </a:r>
            <a:endParaRPr lang="en-US" altLang="ja-JP" sz="1200" dirty="0">
              <a:latin typeface="Meiryo UI" panose="020B0604030504040204" pitchFamily="50" charset="-128"/>
              <a:ea typeface="Meiryo UI" panose="020B0604030504040204" pitchFamily="50" charset="-128"/>
            </a:endParaRPr>
          </a:p>
          <a:p>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 音響機器は、空港利用者や周辺施設等のご迷惑になる音量（空港内アナウンス等の妨げとなる音量等）での利用はご遠慮ください</a:t>
            </a:r>
          </a:p>
          <a:p>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 販売を主目的としたもの（例：地域産品の直売所設置等）、レストラン・喫茶等の飲食スペース設置、単なる休憩を目的とした利用は不可と</a:t>
            </a:r>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させていただきます</a:t>
            </a:r>
            <a:endParaRPr lang="en-US" altLang="ja-JP" sz="1200" dirty="0">
              <a:latin typeface="Meiryo UI" panose="020B0604030504040204" pitchFamily="50" charset="-128"/>
              <a:ea typeface="Meiryo UI" panose="020B0604030504040204" pitchFamily="50" charset="-128"/>
            </a:endParaRPr>
          </a:p>
          <a:p>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 火気及び臭いを発生させるものの使用は不可とします</a:t>
            </a:r>
            <a:endParaRPr lang="en-US" altLang="ja-JP" sz="1200" dirty="0">
              <a:latin typeface="Meiryo UI" panose="020B0604030504040204" pitchFamily="50" charset="-128"/>
              <a:ea typeface="Meiryo UI" panose="020B0604030504040204" pitchFamily="50" charset="-128"/>
            </a:endParaRPr>
          </a:p>
          <a:p>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 試飲・試食に関しては実施可能ですが、実施内容について必ず運営委員会の承諾を得てください</a:t>
            </a:r>
            <a:endParaRPr lang="en-US" altLang="ja-JP" sz="1200" dirty="0">
              <a:latin typeface="Meiryo UI" panose="020B0604030504040204" pitchFamily="50" charset="-128"/>
              <a:ea typeface="Meiryo UI" panose="020B0604030504040204" pitchFamily="50" charset="-128"/>
            </a:endParaRPr>
          </a:p>
          <a:p>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 床面の養生やゴミ処理等についてご協力をお願いします</a:t>
            </a:r>
          </a:p>
          <a:p>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 旅行商品や観光コンテンツ等の販売については、ブース内での直販ではなく、販売サイト等へ誘導して販売する形であれば可能です</a:t>
            </a:r>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（ブースでの予約・販売を促進するため、販売サイト等への誘導準備を推奨いたします）</a:t>
            </a:r>
            <a:endParaRPr lang="en-US" altLang="ja-JP" sz="1200" dirty="0">
              <a:latin typeface="Meiryo UI" panose="020B0604030504040204" pitchFamily="50" charset="-128"/>
              <a:ea typeface="Meiryo UI" panose="020B0604030504040204" pitchFamily="50" charset="-128"/>
            </a:endParaRPr>
          </a:p>
          <a:p>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 ブースで使用する機器等については、事前にご申請いただきます</a:t>
            </a:r>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（単相</a:t>
            </a:r>
            <a:r>
              <a:rPr lang="en-US" altLang="ja-JP" sz="1200" dirty="0">
                <a:latin typeface="Meiryo UI" panose="020B0604030504040204" pitchFamily="50" charset="-128"/>
                <a:ea typeface="Meiryo UI" panose="020B0604030504040204" pitchFamily="50" charset="-128"/>
              </a:rPr>
              <a:t>100</a:t>
            </a:r>
            <a:r>
              <a:rPr lang="ja-JP" altLang="en-US" sz="1200" dirty="0">
                <a:latin typeface="Meiryo UI" panose="020B0604030504040204" pitchFamily="50" charset="-128"/>
                <a:ea typeface="Meiryo UI" panose="020B0604030504040204" pitchFamily="50" charset="-128"/>
              </a:rPr>
              <a:t>Ｖのコンセントはありますが、電気容量等の制限がありますので必ず事前にご相談ください）</a:t>
            </a:r>
            <a:endParaRPr lang="en-US" altLang="ja-JP" sz="1200" dirty="0">
              <a:latin typeface="Meiryo UI" panose="020B0604030504040204" pitchFamily="50" charset="-128"/>
              <a:ea typeface="Meiryo UI" panose="020B0604030504040204" pitchFamily="50" charset="-128"/>
            </a:endParaRPr>
          </a:p>
          <a:p>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 ブースに持ち込まれる装飾・展示物や機器等に関しては、利用者側の責任で設置・撤去・動作等を行ってください</a:t>
            </a:r>
            <a:endParaRPr lang="en-US" altLang="ja-JP" sz="1200" dirty="0">
              <a:latin typeface="Meiryo UI" panose="020B0604030504040204" pitchFamily="50" charset="-128"/>
              <a:ea typeface="Meiryo UI" panose="020B0604030504040204" pitchFamily="50" charset="-128"/>
            </a:endParaRPr>
          </a:p>
          <a:p>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 展示物等の保険については利用者側で対応をお願いいたします</a:t>
            </a:r>
            <a:endParaRPr lang="en-US" altLang="ja-JP" sz="1200" dirty="0">
              <a:latin typeface="Meiryo UI" panose="020B0604030504040204" pitchFamily="50" charset="-128"/>
              <a:ea typeface="Meiryo UI" panose="020B0604030504040204" pitchFamily="50" charset="-128"/>
            </a:endParaRPr>
          </a:p>
        </p:txBody>
      </p:sp>
      <p:sp>
        <p:nvSpPr>
          <p:cNvPr id="3" name="テキスト ボックス 2">
            <a:extLst>
              <a:ext uri="{FF2B5EF4-FFF2-40B4-BE49-F238E27FC236}">
                <a16:creationId xmlns:a16="http://schemas.microsoft.com/office/drawing/2014/main" id="{D24A805E-DE7B-E142-2B62-26618CDE86D5}"/>
              </a:ext>
            </a:extLst>
          </p:cNvPr>
          <p:cNvSpPr txBox="1"/>
          <p:nvPr/>
        </p:nvSpPr>
        <p:spPr>
          <a:xfrm>
            <a:off x="86142" y="750655"/>
            <a:ext cx="9794669" cy="646331"/>
          </a:xfrm>
          <a:prstGeom prst="rect">
            <a:avLst/>
          </a:prstGeom>
          <a:noFill/>
          <a:ln>
            <a:noFill/>
            <a:prstDash val="sysDash"/>
          </a:ln>
        </p:spPr>
        <p:txBody>
          <a:bodyPr wrap="none">
            <a:spAutoFit/>
          </a:bodyPr>
          <a:lstStyle/>
          <a:p>
            <a:r>
              <a:rPr lang="ja-JP" altLang="en-US" sz="1200" dirty="0">
                <a:latin typeface="Meiryo UI" panose="020B0604030504040204" pitchFamily="50" charset="-128"/>
                <a:ea typeface="Meiryo UI" panose="020B0604030504040204" pitchFamily="50" charset="-128"/>
              </a:rPr>
              <a:t>◆ 国内外の旅行者を問わず、万博来訪目的を始めとする関西国際空港利用者に対し、貴地域への誘客</a:t>
            </a:r>
            <a:r>
              <a:rPr lang="en-US" altLang="ja-JP" sz="1200" dirty="0">
                <a:latin typeface="Meiryo UI" panose="020B0604030504040204" pitchFamily="50" charset="-128"/>
                <a:ea typeface="Meiryo UI" panose="020B0604030504040204" pitchFamily="50" charset="-128"/>
              </a:rPr>
              <a:t>PR</a:t>
            </a:r>
            <a:r>
              <a:rPr lang="ja-JP" altLang="en-US" sz="1200" dirty="0">
                <a:latin typeface="Meiryo UI" panose="020B0604030504040204" pitchFamily="50" charset="-128"/>
                <a:ea typeface="Meiryo UI" panose="020B0604030504040204" pitchFamily="50" charset="-128"/>
              </a:rPr>
              <a:t>を実施していただけます</a:t>
            </a:r>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地域産品の試飲・試食、体験コンテンツのデモンストレーション、映像・</a:t>
            </a:r>
            <a:r>
              <a:rPr lang="en-US" altLang="ja-JP" sz="1200" dirty="0">
                <a:latin typeface="Meiryo UI" panose="020B0604030504040204" pitchFamily="50" charset="-128"/>
                <a:ea typeface="Meiryo UI" panose="020B0604030504040204" pitchFamily="50" charset="-128"/>
              </a:rPr>
              <a:t>VR</a:t>
            </a:r>
            <a:r>
              <a:rPr lang="ja-JP" altLang="en-US" sz="1200" dirty="0">
                <a:latin typeface="Meiryo UI" panose="020B0604030504040204" pitchFamily="50" charset="-128"/>
                <a:ea typeface="Meiryo UI" panose="020B0604030504040204" pitchFamily="50" charset="-128"/>
              </a:rPr>
              <a:t>・</a:t>
            </a:r>
            <a:r>
              <a:rPr lang="en-US" altLang="ja-JP" sz="1200" dirty="0">
                <a:latin typeface="Meiryo UI" panose="020B0604030504040204" pitchFamily="50" charset="-128"/>
                <a:ea typeface="Meiryo UI" panose="020B0604030504040204" pitchFamily="50" charset="-128"/>
              </a:rPr>
              <a:t>AR</a:t>
            </a:r>
            <a:r>
              <a:rPr lang="ja-JP" altLang="en-US" sz="1200" dirty="0">
                <a:latin typeface="Meiryo UI" panose="020B0604030504040204" pitchFamily="50" charset="-128"/>
                <a:ea typeface="Meiryo UI" panose="020B0604030504040204" pitchFamily="50" charset="-128"/>
              </a:rPr>
              <a:t>等デジタルツールの活用、ブース内イベント、ノベルティ配付、大阪・関西万博の</a:t>
            </a:r>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テーマである「いのち輝く未来社会のデザイン」の具現化に資する人（アナログ）と技術（デジタル）の連携等、様々な工夫を凝らした</a:t>
            </a:r>
            <a:r>
              <a:rPr lang="en-US" altLang="ja-JP" sz="1200" dirty="0">
                <a:latin typeface="Meiryo UI" panose="020B0604030504040204" pitchFamily="50" charset="-128"/>
                <a:ea typeface="Meiryo UI" panose="020B0604030504040204" pitchFamily="50" charset="-128"/>
              </a:rPr>
              <a:t>PR</a:t>
            </a:r>
            <a:r>
              <a:rPr lang="ja-JP" altLang="en-US" sz="1200" dirty="0">
                <a:latin typeface="Meiryo UI" panose="020B0604030504040204" pitchFamily="50" charset="-128"/>
                <a:ea typeface="Meiryo UI" panose="020B0604030504040204" pitchFamily="50" charset="-128"/>
              </a:rPr>
              <a:t>をご検討ください。</a:t>
            </a:r>
            <a:endParaRPr lang="en-US" altLang="ja-JP" sz="1200" dirty="0">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37164512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テキスト ボックス 6">
            <a:extLst>
              <a:ext uri="{FF2B5EF4-FFF2-40B4-BE49-F238E27FC236}">
                <a16:creationId xmlns:a16="http://schemas.microsoft.com/office/drawing/2014/main" id="{71194ABC-2580-CC4D-66C9-BEC076039296}"/>
              </a:ext>
            </a:extLst>
          </p:cNvPr>
          <p:cNvSpPr txBox="1"/>
          <p:nvPr/>
        </p:nvSpPr>
        <p:spPr>
          <a:xfrm>
            <a:off x="241803" y="818599"/>
            <a:ext cx="9431094" cy="5688000"/>
          </a:xfrm>
          <a:prstGeom prst="rect">
            <a:avLst/>
          </a:prstGeom>
          <a:noFill/>
          <a:ln>
            <a:solidFill>
              <a:schemeClr val="tx2"/>
            </a:solidFill>
            <a:prstDash val="sysDash"/>
          </a:ln>
        </p:spPr>
        <p:txBody>
          <a:bodyPr wrap="square">
            <a:noAutofit/>
          </a:bodyPr>
          <a:lstStyle/>
          <a:p>
            <a:endParaRPr lang="en-US" altLang="ja-JP" sz="1200" dirty="0">
              <a:latin typeface="Meiryo UI" panose="020B0604030504040204" pitchFamily="50" charset="-128"/>
              <a:ea typeface="Meiryo UI" panose="020B0604030504040204" pitchFamily="50" charset="-128"/>
            </a:endParaRPr>
          </a:p>
        </p:txBody>
      </p:sp>
      <p:sp>
        <p:nvSpPr>
          <p:cNvPr id="2" name="タイトル 1">
            <a:extLst>
              <a:ext uri="{FF2B5EF4-FFF2-40B4-BE49-F238E27FC236}">
                <a16:creationId xmlns:a16="http://schemas.microsoft.com/office/drawing/2014/main" id="{FFD75A3E-399E-49AD-2619-4C14BEE8AC62}"/>
              </a:ext>
            </a:extLst>
          </p:cNvPr>
          <p:cNvSpPr>
            <a:spLocks noGrp="1"/>
          </p:cNvSpPr>
          <p:nvPr>
            <p:ph type="title"/>
          </p:nvPr>
        </p:nvSpPr>
        <p:spPr/>
        <p:txBody>
          <a:bodyPr/>
          <a:lstStyle/>
          <a:p>
            <a:r>
              <a:rPr kumimoji="1" lang="ja-JP" altLang="en-US" dirty="0"/>
              <a:t>２．</a:t>
            </a:r>
            <a:r>
              <a:rPr lang="ja-JP" altLang="en-US" dirty="0"/>
              <a:t>ブース内での観光</a:t>
            </a:r>
            <a:r>
              <a:rPr lang="en-US" altLang="ja-JP" dirty="0"/>
              <a:t>PR</a:t>
            </a:r>
            <a:r>
              <a:rPr lang="ja-JP" altLang="en-US" dirty="0"/>
              <a:t>について</a:t>
            </a:r>
            <a:endParaRPr kumimoji="1" lang="ja-JP" altLang="en-US" dirty="0"/>
          </a:p>
        </p:txBody>
      </p:sp>
      <p:sp>
        <p:nvSpPr>
          <p:cNvPr id="4" name="スライド番号プレースホルダー 3">
            <a:extLst>
              <a:ext uri="{FF2B5EF4-FFF2-40B4-BE49-F238E27FC236}">
                <a16:creationId xmlns:a16="http://schemas.microsoft.com/office/drawing/2014/main" id="{11E44668-CDA3-5BF4-7DE5-052C0A7376B3}"/>
              </a:ext>
            </a:extLst>
          </p:cNvPr>
          <p:cNvSpPr>
            <a:spLocks noGrp="1"/>
          </p:cNvSpPr>
          <p:nvPr>
            <p:ph type="sldNum" sz="quarter" idx="12"/>
          </p:nvPr>
        </p:nvSpPr>
        <p:spPr/>
        <p:txBody>
          <a:bodyPr/>
          <a:lstStyle/>
          <a:p>
            <a:fld id="{9562C202-3B97-44C8-A2BA-60A452E94514}" type="slidenum">
              <a:rPr kumimoji="1" lang="ja-JP" altLang="en-US" smtClean="0"/>
              <a:t>10</a:t>
            </a:fld>
            <a:endParaRPr kumimoji="1" lang="ja-JP" altLang="en-US" dirty="0"/>
          </a:p>
        </p:txBody>
      </p:sp>
      <p:sp>
        <p:nvSpPr>
          <p:cNvPr id="6" name="テキスト ボックス 5">
            <a:extLst>
              <a:ext uri="{FF2B5EF4-FFF2-40B4-BE49-F238E27FC236}">
                <a16:creationId xmlns:a16="http://schemas.microsoft.com/office/drawing/2014/main" id="{B48E1249-68B7-BCDA-76EB-254A444F0DF6}"/>
              </a:ext>
            </a:extLst>
          </p:cNvPr>
          <p:cNvSpPr txBox="1"/>
          <p:nvPr/>
        </p:nvSpPr>
        <p:spPr>
          <a:xfrm>
            <a:off x="337606" y="827417"/>
            <a:ext cx="9431094" cy="4102004"/>
          </a:xfrm>
          <a:prstGeom prst="rect">
            <a:avLst/>
          </a:prstGeom>
          <a:noFill/>
          <a:ln>
            <a:noFill/>
            <a:prstDash val="sysDash"/>
          </a:ln>
        </p:spPr>
        <p:txBody>
          <a:bodyPr wrap="square" anchor="ctr" anchorCtr="0">
            <a:noAutofit/>
          </a:bodyPr>
          <a:lstStyle/>
          <a:p>
            <a:r>
              <a:rPr lang="en-US" altLang="ja-JP" sz="1200" b="1" dirty="0">
                <a:latin typeface="Meiryo UI" panose="020B0604030504040204" pitchFamily="50" charset="-128"/>
                <a:ea typeface="Meiryo UI" panose="020B0604030504040204" pitchFamily="50" charset="-128"/>
              </a:rPr>
              <a:t>【</a:t>
            </a:r>
            <a:r>
              <a:rPr lang="ja-JP" altLang="en-US" sz="1200" b="1" dirty="0">
                <a:latin typeface="Meiryo UI" panose="020B0604030504040204" pitchFamily="50" charset="-128"/>
                <a:ea typeface="Meiryo UI" panose="020B0604030504040204" pitchFamily="50" charset="-128"/>
              </a:rPr>
              <a:t>その他</a:t>
            </a:r>
            <a:r>
              <a:rPr lang="en-US" altLang="ja-JP" sz="1200" b="1" dirty="0">
                <a:latin typeface="Meiryo UI" panose="020B0604030504040204" pitchFamily="50" charset="-128"/>
                <a:ea typeface="Meiryo UI" panose="020B0604030504040204" pitchFamily="50" charset="-128"/>
              </a:rPr>
              <a:t>】</a:t>
            </a:r>
          </a:p>
          <a:p>
            <a:endParaRPr lang="en-US" altLang="ja-JP" sz="1200" b="1" dirty="0">
              <a:solidFill>
                <a:srgbClr val="C00000"/>
              </a:solidFill>
              <a:latin typeface="Meiryo UI" panose="020B0604030504040204" pitchFamily="50" charset="-128"/>
              <a:ea typeface="Meiryo UI" panose="020B0604030504040204" pitchFamily="50" charset="-128"/>
            </a:endParaRPr>
          </a:p>
          <a:p>
            <a:r>
              <a:rPr lang="ja-JP" altLang="en-US" sz="1200" b="1" dirty="0">
                <a:solidFill>
                  <a:srgbClr val="C00000"/>
                </a:solidFill>
                <a:latin typeface="Meiryo UI" panose="020B0604030504040204" pitchFamily="50" charset="-128"/>
                <a:ea typeface="Meiryo UI" panose="020B0604030504040204" pitchFamily="50" charset="-128"/>
              </a:rPr>
              <a:t>　</a:t>
            </a:r>
            <a:r>
              <a:rPr lang="ja-JP" altLang="en-US" sz="1200" dirty="0">
                <a:latin typeface="Meiryo UI" panose="020B0604030504040204" pitchFamily="50" charset="-128"/>
                <a:ea typeface="Meiryo UI" panose="020B0604030504040204" pitchFamily="50" charset="-128"/>
              </a:rPr>
              <a:t>● 利用者の休憩場所として、空港島内事業者用のスタッフ休憩室（共用）を利用いただけます</a:t>
            </a:r>
            <a:endParaRPr lang="en-US" altLang="ja-JP" sz="1200" dirty="0">
              <a:latin typeface="Meiryo UI" panose="020B0604030504040204" pitchFamily="50" charset="-128"/>
              <a:ea typeface="Meiryo UI" panose="020B0604030504040204" pitchFamily="50" charset="-128"/>
            </a:endParaRPr>
          </a:p>
          <a:p>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 着ぐるみをご使用される場合、着替えるスペースのサイズに限りがございますので事前にご相談ください。</a:t>
            </a:r>
            <a:endParaRPr lang="en-US" altLang="ja-JP" sz="1200" dirty="0">
              <a:latin typeface="Meiryo UI" panose="020B0604030504040204" pitchFamily="50" charset="-128"/>
              <a:ea typeface="Meiryo UI" panose="020B0604030504040204" pitchFamily="50" charset="-128"/>
            </a:endParaRPr>
          </a:p>
          <a:p>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 その他の着替え（例：忍者衣装等）については別途ご相談ください</a:t>
            </a:r>
            <a:endParaRPr lang="en-US" altLang="ja-JP" sz="1200" dirty="0">
              <a:latin typeface="Meiryo UI" panose="020B0604030504040204" pitchFamily="50" charset="-128"/>
              <a:ea typeface="Meiryo UI" panose="020B0604030504040204" pitchFamily="50" charset="-128"/>
            </a:endParaRPr>
          </a:p>
          <a:p>
            <a:endParaRPr lang="en-US" altLang="ja-JP" sz="1200" b="1" dirty="0">
              <a:solidFill>
                <a:srgbClr val="C00000"/>
              </a:solidFill>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 ご出展いただく団体には、出演者や着ぐるみ等の着替え、装飾物等の搬出入、出展に関するゴミ処理関係等について記載した「出展に関する注意</a:t>
            </a:r>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事項」を別途お送りします</a:t>
            </a:r>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a:t>
            </a:r>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 運営委員会では、ブース来場者の属性や動向を把握するためアンケート（環境等に配慮して</a:t>
            </a:r>
            <a:r>
              <a:rPr lang="en-US" altLang="ja-JP" sz="1200" dirty="0">
                <a:latin typeface="Meiryo UI" panose="020B0604030504040204" pitchFamily="50" charset="-128"/>
                <a:ea typeface="Meiryo UI" panose="020B0604030504040204" pitchFamily="50" charset="-128"/>
              </a:rPr>
              <a:t>QR</a:t>
            </a:r>
            <a:r>
              <a:rPr lang="ja-JP" altLang="en-US" sz="1200" dirty="0">
                <a:latin typeface="Meiryo UI" panose="020B0604030504040204" pitchFamily="50" charset="-128"/>
                <a:ea typeface="Meiryo UI" panose="020B0604030504040204" pitchFamily="50" charset="-128"/>
              </a:rPr>
              <a:t>コードを活用したデジタルアンケート）を実施します</a:t>
            </a:r>
            <a:endParaRPr lang="en-US" altLang="ja-JP" sz="1200" dirty="0">
              <a:latin typeface="Meiryo UI" panose="020B0604030504040204" pitchFamily="50" charset="-128"/>
              <a:ea typeface="Meiryo UI" panose="020B0604030504040204" pitchFamily="50" charset="-128"/>
            </a:endParaRPr>
          </a:p>
          <a:p>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 各団体の利用日に実施したアンケート結果については後日共有が可能です</a:t>
            </a:r>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a:t>
            </a:r>
            <a:r>
              <a:rPr lang="en-US" altLang="ja-JP" sz="1000" dirty="0">
                <a:latin typeface="Meiryo UI" panose="020B0604030504040204" pitchFamily="50" charset="-128"/>
                <a:ea typeface="Meiryo UI" panose="020B0604030504040204" pitchFamily="50" charset="-128"/>
              </a:rPr>
              <a:t>【</a:t>
            </a:r>
            <a:r>
              <a:rPr lang="ja-JP" altLang="en-US" sz="1000" dirty="0">
                <a:latin typeface="Meiryo UI" panose="020B0604030504040204" pitchFamily="50" charset="-128"/>
                <a:ea typeface="Meiryo UI" panose="020B0604030504040204" pitchFamily="50" charset="-128"/>
              </a:rPr>
              <a:t>設問事項</a:t>
            </a:r>
            <a:r>
              <a:rPr lang="en-US" altLang="ja-JP" sz="1000" dirty="0">
                <a:latin typeface="Meiryo UI" panose="020B0604030504040204" pitchFamily="50" charset="-128"/>
                <a:ea typeface="Meiryo UI" panose="020B0604030504040204" pitchFamily="50" charset="-128"/>
              </a:rPr>
              <a:t>】</a:t>
            </a:r>
            <a:r>
              <a:rPr lang="ja-JP" altLang="en-US" sz="1000" dirty="0">
                <a:latin typeface="Meiryo UI" panose="020B0604030504040204" pitchFamily="50" charset="-128"/>
                <a:ea typeface="Meiryo UI" panose="020B0604030504040204" pitchFamily="50" charset="-128"/>
              </a:rPr>
              <a:t>（予定）</a:t>
            </a:r>
            <a:endParaRPr lang="en-US" altLang="ja-JP" sz="1000" dirty="0">
              <a:latin typeface="Meiryo UI" panose="020B0604030504040204" pitchFamily="50" charset="-128"/>
              <a:ea typeface="Meiryo UI" panose="020B0604030504040204" pitchFamily="50" charset="-128"/>
            </a:endParaRPr>
          </a:p>
          <a:p>
            <a:r>
              <a:rPr lang="ja-JP" altLang="en-US" sz="1000" dirty="0">
                <a:latin typeface="Meiryo UI" panose="020B0604030504040204" pitchFamily="50" charset="-128"/>
                <a:ea typeface="Meiryo UI" panose="020B0604030504040204" pitchFamily="50" charset="-128"/>
              </a:rPr>
              <a:t>　　　　　 関西（日本）への訪問目的、日本滞在予定日数、同行者、訪問予定先、国籍と居住国、性別、年代、ブース来訪の動機、万博の認知度・期待度、万博来訪意向　等</a:t>
            </a:r>
            <a:endParaRPr lang="en-US" altLang="ja-JP" sz="1000" dirty="0">
              <a:latin typeface="Meiryo UI" panose="020B0604030504040204" pitchFamily="50" charset="-128"/>
              <a:ea typeface="Meiryo UI" panose="020B0604030504040204" pitchFamily="50" charset="-128"/>
            </a:endParaRPr>
          </a:p>
          <a:p>
            <a:endParaRPr lang="en-US" altLang="ja-JP" sz="1200" b="1"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 利用マニュアル及び注意事項をご一読の上、利用ルール等を遵守してください</a:t>
            </a:r>
            <a:endParaRPr lang="en-US" altLang="ja-JP" sz="1200" dirty="0">
              <a:latin typeface="Meiryo UI" panose="020B0604030504040204" pitchFamily="50" charset="-128"/>
              <a:ea typeface="Meiryo UI" panose="020B0604030504040204" pitchFamily="50" charset="-128"/>
            </a:endParaRPr>
          </a:p>
          <a:p>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 空港利用者及び周辺施設等に迷惑となる行為が発覚した場合、あるいは、正当な理由のないキャンセル等が発生した場合等、以降の利用申込を</a:t>
            </a:r>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お受けできなくなりますのでご注意ください</a:t>
            </a:r>
          </a:p>
        </p:txBody>
      </p:sp>
      <p:sp>
        <p:nvSpPr>
          <p:cNvPr id="3" name="テキスト ボックス 2">
            <a:extLst>
              <a:ext uri="{FF2B5EF4-FFF2-40B4-BE49-F238E27FC236}">
                <a16:creationId xmlns:a16="http://schemas.microsoft.com/office/drawing/2014/main" id="{130FE24C-1CA4-121A-399B-2FE4F30AEA3F}"/>
              </a:ext>
            </a:extLst>
          </p:cNvPr>
          <p:cNvSpPr txBox="1"/>
          <p:nvPr/>
        </p:nvSpPr>
        <p:spPr>
          <a:xfrm>
            <a:off x="337606" y="4983813"/>
            <a:ext cx="9288000" cy="1384995"/>
          </a:xfrm>
          <a:prstGeom prst="rect">
            <a:avLst/>
          </a:prstGeom>
          <a:noFill/>
          <a:ln>
            <a:noFill/>
            <a:prstDash val="sysDash"/>
          </a:ln>
        </p:spPr>
        <p:txBody>
          <a:bodyPr wrap="square" anchor="ctr" anchorCtr="0">
            <a:spAutoFit/>
          </a:bodyPr>
          <a:lstStyle/>
          <a:p>
            <a:r>
              <a:rPr lang="en-US" altLang="ja-JP" sz="1200" b="1" dirty="0">
                <a:latin typeface="Meiryo UI" panose="020B0604030504040204" pitchFamily="50" charset="-128"/>
                <a:ea typeface="Meiryo UI" panose="020B0604030504040204" pitchFamily="50" charset="-128"/>
              </a:rPr>
              <a:t>【</a:t>
            </a:r>
            <a:r>
              <a:rPr lang="ja-JP" altLang="en-US" sz="1200" b="1" dirty="0">
                <a:latin typeface="Meiryo UI" panose="020B0604030504040204" pitchFamily="50" charset="-128"/>
                <a:ea typeface="Meiryo UI" panose="020B0604030504040204" pitchFamily="50" charset="-128"/>
              </a:rPr>
              <a:t>ご利用までの流れ</a:t>
            </a:r>
            <a:r>
              <a:rPr lang="en-US" altLang="ja-JP" sz="1200" b="1" dirty="0">
                <a:latin typeface="Meiryo UI" panose="020B0604030504040204" pitchFamily="50" charset="-128"/>
                <a:ea typeface="Meiryo UI" panose="020B0604030504040204" pitchFamily="50" charset="-128"/>
              </a:rPr>
              <a:t>】</a:t>
            </a:r>
          </a:p>
          <a:p>
            <a:endParaRPr lang="en-US" altLang="ja-JP" sz="1200" b="1" dirty="0">
              <a:latin typeface="Meiryo UI" panose="020B0604030504040204" pitchFamily="50" charset="-128"/>
              <a:ea typeface="Meiryo UI" panose="020B0604030504040204" pitchFamily="50" charset="-128"/>
            </a:endParaRPr>
          </a:p>
          <a:p>
            <a:r>
              <a:rPr lang="ja-JP" altLang="en-US" sz="1200" b="1" dirty="0">
                <a:latin typeface="Meiryo UI" panose="020B0604030504040204" pitchFamily="50" charset="-128"/>
                <a:ea typeface="Meiryo UI" panose="020B0604030504040204" pitchFamily="50" charset="-128"/>
              </a:rPr>
              <a:t>　</a:t>
            </a:r>
            <a:r>
              <a:rPr lang="ja-JP" altLang="en-US" sz="1200" dirty="0">
                <a:latin typeface="Meiryo UI" panose="020B0604030504040204" pitchFamily="50" charset="-128"/>
                <a:ea typeface="Meiryo UI" panose="020B0604030504040204" pitchFamily="50" charset="-128"/>
              </a:rPr>
              <a:t>●　本利用マニュアルをお読みいただき、利用規則等をご了承の上、「参加申込書」（別紙）によりお申込みください</a:t>
            </a:r>
            <a:endParaRPr lang="en-US" altLang="ja-JP" sz="1200" dirty="0">
              <a:latin typeface="Meiryo UI" panose="020B0604030504040204" pitchFamily="50" charset="-128"/>
              <a:ea typeface="Meiryo UI" panose="020B0604030504040204" pitchFamily="50" charset="-128"/>
            </a:endParaRPr>
          </a:p>
          <a:p>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　お申込受付後、運営委員会での確認・承認等の手続き後にご連絡いたします（ご利用時期・期間等について調整をお願いすることがございます）</a:t>
            </a:r>
            <a:endParaRPr lang="en-US" altLang="ja-JP" sz="1200" dirty="0">
              <a:latin typeface="Meiryo UI" panose="020B0604030504040204" pitchFamily="50" charset="-128"/>
              <a:ea typeface="Meiryo UI" panose="020B0604030504040204" pitchFamily="50" charset="-128"/>
            </a:endParaRPr>
          </a:p>
          <a:p>
            <a:endParaRPr lang="en-US" altLang="ja-JP" sz="1200" dirty="0">
              <a:latin typeface="Meiryo UI" panose="020B0604030504040204" pitchFamily="50" charset="-128"/>
              <a:ea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rPr>
              <a:t>　●　承認後に送付する「利用計画書」に</a:t>
            </a:r>
            <a:r>
              <a:rPr lang="en-US" altLang="ja-JP" sz="1200" dirty="0">
                <a:latin typeface="Meiryo UI" panose="020B0604030504040204" pitchFamily="50" charset="-128"/>
                <a:ea typeface="Meiryo UI" panose="020B0604030504040204" pitchFamily="50" charset="-128"/>
              </a:rPr>
              <a:t>PR</a:t>
            </a:r>
            <a:r>
              <a:rPr lang="ja-JP" altLang="en-US" sz="1200" dirty="0">
                <a:latin typeface="Meiryo UI" panose="020B0604030504040204" pitchFamily="50" charset="-128"/>
                <a:ea typeface="Meiryo UI" panose="020B0604030504040204" pitchFamily="50" charset="-128"/>
              </a:rPr>
              <a:t>内容をご記載の上、ご提出いただきます（</a:t>
            </a:r>
            <a:r>
              <a:rPr lang="en-US" altLang="ja-JP" sz="1200" dirty="0">
                <a:latin typeface="Meiryo UI" panose="020B0604030504040204" pitchFamily="50" charset="-128"/>
                <a:ea typeface="Meiryo UI" panose="020B0604030504040204" pitchFamily="50" charset="-128"/>
              </a:rPr>
              <a:t>PR</a:t>
            </a:r>
            <a:r>
              <a:rPr lang="ja-JP" altLang="en-US" sz="1200" dirty="0">
                <a:latin typeface="Meiryo UI" panose="020B0604030504040204" pitchFamily="50" charset="-128"/>
                <a:ea typeface="Meiryo UI" panose="020B0604030504040204" pitchFamily="50" charset="-128"/>
              </a:rPr>
              <a:t>内容について修正や調整をお願いすることがございます）</a:t>
            </a:r>
            <a:endParaRPr lang="en-US" altLang="ja-JP" sz="1200" dirty="0">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230175181"/>
      </p:ext>
    </p:extLst>
  </p:cSld>
  <p:clrMapOvr>
    <a:masterClrMapping/>
  </p:clrMapOvr>
</p:sld>
</file>

<file path=ppt/theme/theme1.xml><?xml version="1.0" encoding="utf-8"?>
<a:theme xmlns:a="http://schemas.openxmlformats.org/drawingml/2006/main" name="Office テーマ">
  <a:themeElements>
    <a:clrScheme name="Office テーマ">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テーマ">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odyPr rtlCol="0" anchor="ctr"/>
      <a:lstStyle>
        <a:defPPr algn="ctr">
          <a:defRPr kumimoji="1"/>
        </a:defPPr>
      </a:lstStyle>
      <a:style>
        <a:lnRef idx="2">
          <a:schemeClr val="accent1">
            <a:shade val="15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游ゴシック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14290</TotalTime>
  <Words>2838</Words>
  <Application>Microsoft Office PowerPoint</Application>
  <PresentationFormat>A4 210 x 297 mm</PresentationFormat>
  <Paragraphs>210</Paragraphs>
  <Slides>11</Slides>
  <Notes>0</Notes>
  <HiddenSlides>0</HiddenSlides>
  <MMClips>0</MMClips>
  <ScaleCrop>false</ScaleCrop>
  <HeadingPairs>
    <vt:vector size="6" baseType="variant">
      <vt:variant>
        <vt:lpstr>使用されているフォント</vt:lpstr>
      </vt:variant>
      <vt:variant>
        <vt:i4>4</vt:i4>
      </vt:variant>
      <vt:variant>
        <vt:lpstr>テーマ</vt:lpstr>
      </vt:variant>
      <vt:variant>
        <vt:i4>1</vt:i4>
      </vt:variant>
      <vt:variant>
        <vt:lpstr>スライド タイトル</vt:lpstr>
      </vt:variant>
      <vt:variant>
        <vt:i4>11</vt:i4>
      </vt:variant>
    </vt:vector>
  </HeadingPairs>
  <TitlesOfParts>
    <vt:vector size="16" baseType="lpstr">
      <vt:lpstr>Meiryo UI</vt:lpstr>
      <vt:lpstr>游ゴシック</vt:lpstr>
      <vt:lpstr>Arial</vt:lpstr>
      <vt:lpstr>Times New Roman</vt:lpstr>
      <vt:lpstr>Office テーマ</vt:lpstr>
      <vt:lpstr>大阪・関西万博に向けた 関西国際空港における観光PRブース</vt:lpstr>
      <vt:lpstr>目次</vt:lpstr>
      <vt:lpstr>１.　ブースの設置概要</vt:lpstr>
      <vt:lpstr>１.　ブースの設置概要</vt:lpstr>
      <vt:lpstr>１.　ブースの設置概要</vt:lpstr>
      <vt:lpstr>１.　ブースの設置概要</vt:lpstr>
      <vt:lpstr>２．ブース内での観光PRについて</vt:lpstr>
      <vt:lpstr>２．ブース内での観光PRについて</vt:lpstr>
      <vt:lpstr>２．ブース内での観光PRについて</vt:lpstr>
      <vt:lpstr>２．ブース内での観光PRについて</vt:lpstr>
      <vt:lpstr>２．ブース内での観光PRについて</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福村和広</dc:creator>
  <cp:lastModifiedBy>佐野 秀史</cp:lastModifiedBy>
  <cp:revision>983</cp:revision>
  <cp:lastPrinted>2024-09-02T01:19:08Z</cp:lastPrinted>
  <dcterms:created xsi:type="dcterms:W3CDTF">2019-02-04T01:02:16Z</dcterms:created>
  <dcterms:modified xsi:type="dcterms:W3CDTF">2024-09-09T07:02:03Z</dcterms:modified>
</cp:coreProperties>
</file>